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20_6BC57873.xml" ContentType="application/vnd.ms-powerpoint.comments+xml"/>
  <Override PartName="/ppt/comments/modernComment_105_57C4C06B.xml" ContentType="application/vnd.ms-powerpoint.comments+xml"/>
  <Override PartName="/ppt/comments/modernComment_106_123650CD.xml" ContentType="application/vnd.ms-powerpoint.comments+xml"/>
  <Override PartName="/ppt/comments/modernComment_114_2A569790.xml" ContentType="application/vnd.ms-powerpoint.comments+xml"/>
  <Override PartName="/ppt/comments/modernComment_116_FA60A4C4.xml" ContentType="application/vnd.ms-powerpoint.comments+xml"/>
  <Override PartName="/ppt/comments/modernComment_11E_7E310881.xml" ContentType="application/vnd.ms-powerpoint.comments+xml"/>
  <Override PartName="/ppt/comments/modernComment_11B_B52FC566.xml" ContentType="application/vnd.ms-powerpoint.comments+xml"/>
  <Override PartName="/ppt/comments/modernComment_11A_752D80B4.xml" ContentType="application/vnd.ms-powerpoint.comments+xml"/>
  <Override PartName="/ppt/comments/modernComment_11D_208D0DCC.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6"/>
  </p:notesMasterIdLst>
  <p:sldIdLst>
    <p:sldId id="256" r:id="rId2"/>
    <p:sldId id="265" r:id="rId3"/>
    <p:sldId id="288" r:id="rId4"/>
    <p:sldId id="263" r:id="rId5"/>
    <p:sldId id="261" r:id="rId6"/>
    <p:sldId id="258" r:id="rId7"/>
    <p:sldId id="262" r:id="rId8"/>
    <p:sldId id="272" r:id="rId9"/>
    <p:sldId id="276" r:id="rId10"/>
    <p:sldId id="278" r:id="rId11"/>
    <p:sldId id="279" r:id="rId12"/>
    <p:sldId id="286" r:id="rId13"/>
    <p:sldId id="283" r:id="rId14"/>
    <p:sldId id="281" r:id="rId15"/>
    <p:sldId id="282" r:id="rId16"/>
    <p:sldId id="285" r:id="rId17"/>
    <p:sldId id="284" r:id="rId18"/>
    <p:sldId id="264" r:id="rId19"/>
    <p:sldId id="259" r:id="rId20"/>
    <p:sldId id="274" r:id="rId21"/>
    <p:sldId id="287" r:id="rId22"/>
    <p:sldId id="260" r:id="rId23"/>
    <p:sldId id="289" r:id="rId24"/>
    <p:sldId id="26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488E938-57D9-6AA9-C045-888387DD8CBB}" name="GANESAN Venithraa INNOV/IT-S" initials="GVIS" userId="S::venithraa.ganesan@orange.com::bb587106-7c49-4803-9b5d-90ca2ab0648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8F1778-49F4-4483-A018-5EA7D94F110C}" v="168" dt="2023-09-21T13:46:16.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p:scale>
          <a:sx n="75" d="100"/>
          <a:sy n="75" d="100"/>
        </p:scale>
        <p:origin x="413"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ithraa GANESAN" userId="bb587106-7c49-4803-9b5d-90ca2ab0648f" providerId="ADAL" clId="{91690528-ABB4-4E37-9012-66A31A864284}"/>
    <pc:docChg chg="undo custSel modSld">
      <pc:chgData name="Venithraa GANESAN" userId="bb587106-7c49-4803-9b5d-90ca2ab0648f" providerId="ADAL" clId="{91690528-ABB4-4E37-9012-66A31A864284}" dt="2023-09-19T14:54:09.913" v="413" actId="14100"/>
      <pc:docMkLst>
        <pc:docMk/>
      </pc:docMkLst>
      <pc:sldChg chg="modSp mod">
        <pc:chgData name="Venithraa GANESAN" userId="bb587106-7c49-4803-9b5d-90ca2ab0648f" providerId="ADAL" clId="{91690528-ABB4-4E37-9012-66A31A864284}" dt="2023-09-19T13:11:39.277" v="20" actId="20577"/>
        <pc:sldMkLst>
          <pc:docMk/>
          <pc:sldMk cId="1665013707" sldId="256"/>
        </pc:sldMkLst>
        <pc:spChg chg="mod">
          <ac:chgData name="Venithraa GANESAN" userId="bb587106-7c49-4803-9b5d-90ca2ab0648f" providerId="ADAL" clId="{91690528-ABB4-4E37-9012-66A31A864284}" dt="2023-09-19T13:11:39.277" v="20" actId="20577"/>
          <ac:spMkLst>
            <pc:docMk/>
            <pc:sldMk cId="1665013707" sldId="256"/>
            <ac:spMk id="2" creationId="{080F96E6-E687-94D2-7653-D305D51B9210}"/>
          </ac:spMkLst>
        </pc:spChg>
      </pc:sldChg>
      <pc:sldChg chg="delSp modSp mod addCm modCm">
        <pc:chgData name="Venithraa GANESAN" userId="bb587106-7c49-4803-9b5d-90ca2ab0648f" providerId="ADAL" clId="{91690528-ABB4-4E37-9012-66A31A864284}" dt="2023-09-19T13:10:03.887" v="4" actId="2056"/>
        <pc:sldMkLst>
          <pc:docMk/>
          <pc:sldMk cId="305549517" sldId="262"/>
        </pc:sldMkLst>
        <pc:spChg chg="del mod">
          <ac:chgData name="Venithraa GANESAN" userId="bb587106-7c49-4803-9b5d-90ca2ab0648f" providerId="ADAL" clId="{91690528-ABB4-4E37-9012-66A31A864284}" dt="2023-09-19T13:10:03.823" v="3"/>
          <ac:spMkLst>
            <pc:docMk/>
            <pc:sldMk cId="305549517" sldId="262"/>
            <ac:spMk id="2" creationId="{A62D1E93-2023-30DD-899C-CEDB4D8832D9}"/>
          </ac:spMkLst>
        </pc:spChg>
      </pc:sldChg>
      <pc:sldChg chg="modSp modAnim">
        <pc:chgData name="Venithraa GANESAN" userId="bb587106-7c49-4803-9b5d-90ca2ab0648f" providerId="ADAL" clId="{91690528-ABB4-4E37-9012-66A31A864284}" dt="2023-09-19T14:19:57.682" v="303" actId="403"/>
        <pc:sldMkLst>
          <pc:docMk/>
          <pc:sldMk cId="2831752044" sldId="263"/>
        </pc:sldMkLst>
        <pc:spChg chg="mod">
          <ac:chgData name="Venithraa GANESAN" userId="bb587106-7c49-4803-9b5d-90ca2ab0648f" providerId="ADAL" clId="{91690528-ABB4-4E37-9012-66A31A864284}" dt="2023-09-19T14:19:49.718" v="301" actId="403"/>
          <ac:spMkLst>
            <pc:docMk/>
            <pc:sldMk cId="2831752044" sldId="263"/>
            <ac:spMk id="2" creationId="{FC176453-DCE5-A607-3562-8325B835080C}"/>
          </ac:spMkLst>
        </pc:spChg>
        <pc:spChg chg="mod">
          <ac:chgData name="Venithraa GANESAN" userId="bb587106-7c49-4803-9b5d-90ca2ab0648f" providerId="ADAL" clId="{91690528-ABB4-4E37-9012-66A31A864284}" dt="2023-09-19T14:19:57.682" v="303" actId="403"/>
          <ac:spMkLst>
            <pc:docMk/>
            <pc:sldMk cId="2831752044" sldId="263"/>
            <ac:spMk id="3" creationId="{3E60AF6A-D486-A34A-4B27-747E4C5EE95E}"/>
          </ac:spMkLst>
        </pc:spChg>
      </pc:sldChg>
      <pc:sldChg chg="addSp delSp modSp mod modAnim">
        <pc:chgData name="Venithraa GANESAN" userId="bb587106-7c49-4803-9b5d-90ca2ab0648f" providerId="ADAL" clId="{91690528-ABB4-4E37-9012-66A31A864284}" dt="2023-09-19T14:45:21.226" v="397"/>
        <pc:sldMkLst>
          <pc:docMk/>
          <pc:sldMk cId="710317968" sldId="276"/>
        </pc:sldMkLst>
        <pc:spChg chg="mod">
          <ac:chgData name="Venithraa GANESAN" userId="bb587106-7c49-4803-9b5d-90ca2ab0648f" providerId="ADAL" clId="{91690528-ABB4-4E37-9012-66A31A864284}" dt="2023-09-19T14:42:52.519" v="376" actId="1076"/>
          <ac:spMkLst>
            <pc:docMk/>
            <pc:sldMk cId="710317968" sldId="276"/>
            <ac:spMk id="2" creationId="{E0DB7A13-98E9-E3BC-BB4D-8CA1BF8ED0B6}"/>
          </ac:spMkLst>
        </pc:spChg>
        <pc:spChg chg="mod">
          <ac:chgData name="Venithraa GANESAN" userId="bb587106-7c49-4803-9b5d-90ca2ab0648f" providerId="ADAL" clId="{91690528-ABB4-4E37-9012-66A31A864284}" dt="2023-09-19T14:43:04.419" v="379" actId="1076"/>
          <ac:spMkLst>
            <pc:docMk/>
            <pc:sldMk cId="710317968" sldId="276"/>
            <ac:spMk id="4" creationId="{32F7A19A-64AA-4AB1-1203-FC7E65032C19}"/>
          </ac:spMkLst>
        </pc:spChg>
        <pc:spChg chg="add del">
          <ac:chgData name="Venithraa GANESAN" userId="bb587106-7c49-4803-9b5d-90ca2ab0648f" providerId="ADAL" clId="{91690528-ABB4-4E37-9012-66A31A864284}" dt="2023-09-19T14:27:27.273" v="305" actId="22"/>
          <ac:spMkLst>
            <pc:docMk/>
            <pc:sldMk cId="710317968" sldId="276"/>
            <ac:spMk id="7" creationId="{577C3785-A3B0-B993-01AC-95C8B719DD11}"/>
          </ac:spMkLst>
        </pc:spChg>
        <pc:spChg chg="add del mod">
          <ac:chgData name="Venithraa GANESAN" userId="bb587106-7c49-4803-9b5d-90ca2ab0648f" providerId="ADAL" clId="{91690528-ABB4-4E37-9012-66A31A864284}" dt="2023-09-19T14:41:19.094" v="362" actId="478"/>
          <ac:spMkLst>
            <pc:docMk/>
            <pc:sldMk cId="710317968" sldId="276"/>
            <ac:spMk id="14" creationId="{319C6F89-504D-98C8-C276-D77A70846F2C}"/>
          </ac:spMkLst>
        </pc:spChg>
        <pc:spChg chg="mod">
          <ac:chgData name="Venithraa GANESAN" userId="bb587106-7c49-4803-9b5d-90ca2ab0648f" providerId="ADAL" clId="{91690528-ABB4-4E37-9012-66A31A864284}" dt="2023-09-19T14:42:48.716" v="375" actId="1076"/>
          <ac:spMkLst>
            <pc:docMk/>
            <pc:sldMk cId="710317968" sldId="276"/>
            <ac:spMk id="21" creationId="{AD4EC1B4-72C7-C846-22DC-D71AE0D28ED7}"/>
          </ac:spMkLst>
        </pc:spChg>
        <pc:spChg chg="mod">
          <ac:chgData name="Venithraa GANESAN" userId="bb587106-7c49-4803-9b5d-90ca2ab0648f" providerId="ADAL" clId="{91690528-ABB4-4E37-9012-66A31A864284}" dt="2023-09-19T14:42:58.606" v="378" actId="14100"/>
          <ac:spMkLst>
            <pc:docMk/>
            <pc:sldMk cId="710317968" sldId="276"/>
            <ac:spMk id="23" creationId="{50A7DCAA-0E1D-080B-2500-1575CCAA27B7}"/>
          </ac:spMkLst>
        </pc:spChg>
        <pc:spChg chg="mod">
          <ac:chgData name="Venithraa GANESAN" userId="bb587106-7c49-4803-9b5d-90ca2ab0648f" providerId="ADAL" clId="{91690528-ABB4-4E37-9012-66A31A864284}" dt="2023-09-19T14:43:09.796" v="380" actId="1076"/>
          <ac:spMkLst>
            <pc:docMk/>
            <pc:sldMk cId="710317968" sldId="276"/>
            <ac:spMk id="26" creationId="{A996695A-A8CD-4132-65BB-6E75C8C9C33F}"/>
          </ac:spMkLst>
        </pc:spChg>
        <pc:grpChg chg="mod">
          <ac:chgData name="Venithraa GANESAN" userId="bb587106-7c49-4803-9b5d-90ca2ab0648f" providerId="ADAL" clId="{91690528-ABB4-4E37-9012-66A31A864284}" dt="2023-09-19T14:42:45.290" v="374" actId="1076"/>
          <ac:grpSpMkLst>
            <pc:docMk/>
            <pc:sldMk cId="710317968" sldId="276"/>
            <ac:grpSpMk id="8" creationId="{15B6FA84-CFEA-B3FA-AA72-5395EBEB3320}"/>
          </ac:grpSpMkLst>
        </pc:grpChg>
        <pc:picChg chg="add del mod">
          <ac:chgData name="Venithraa GANESAN" userId="bb587106-7c49-4803-9b5d-90ca2ab0648f" providerId="ADAL" clId="{91690528-ABB4-4E37-9012-66A31A864284}" dt="2023-09-19T14:32:49.249" v="310" actId="22"/>
          <ac:picMkLst>
            <pc:docMk/>
            <pc:sldMk cId="710317968" sldId="276"/>
            <ac:picMk id="17" creationId="{5ED961CE-CE62-E15A-7F14-E4897AEDC5B2}"/>
          </ac:picMkLst>
        </pc:picChg>
        <pc:picChg chg="add mod">
          <ac:chgData name="Venithraa GANESAN" userId="bb587106-7c49-4803-9b5d-90ca2ab0648f" providerId="ADAL" clId="{91690528-ABB4-4E37-9012-66A31A864284}" dt="2023-09-19T14:33:25.317" v="315" actId="1076"/>
          <ac:picMkLst>
            <pc:docMk/>
            <pc:sldMk cId="710317968" sldId="276"/>
            <ac:picMk id="20" creationId="{43578842-BDB2-B492-52FA-A4C24B4C7152}"/>
          </ac:picMkLst>
        </pc:picChg>
        <pc:picChg chg="add mod">
          <ac:chgData name="Venithraa GANESAN" userId="bb587106-7c49-4803-9b5d-90ca2ab0648f" providerId="ADAL" clId="{91690528-ABB4-4E37-9012-66A31A864284}" dt="2023-09-19T14:34:01.313" v="320" actId="14100"/>
          <ac:picMkLst>
            <pc:docMk/>
            <pc:sldMk cId="710317968" sldId="276"/>
            <ac:picMk id="24" creationId="{9D850294-1261-3542-EBC0-9B80B3A1FC87}"/>
          </ac:picMkLst>
        </pc:picChg>
        <pc:picChg chg="add mod">
          <ac:chgData name="Venithraa GANESAN" userId="bb587106-7c49-4803-9b5d-90ca2ab0648f" providerId="ADAL" clId="{91690528-ABB4-4E37-9012-66A31A864284}" dt="2023-09-19T14:43:59.939" v="383" actId="1076"/>
          <ac:picMkLst>
            <pc:docMk/>
            <pc:sldMk cId="710317968" sldId="276"/>
            <ac:picMk id="25" creationId="{21030568-6BD0-561B-2681-35F09DDB79A6}"/>
          </ac:picMkLst>
        </pc:picChg>
        <pc:picChg chg="add mod">
          <ac:chgData name="Venithraa GANESAN" userId="bb587106-7c49-4803-9b5d-90ca2ab0648f" providerId="ADAL" clId="{91690528-ABB4-4E37-9012-66A31A864284}" dt="2023-09-19T14:34:42.988" v="325" actId="1076"/>
          <ac:picMkLst>
            <pc:docMk/>
            <pc:sldMk cId="710317968" sldId="276"/>
            <ac:picMk id="30" creationId="{7FA49E31-4400-E019-8C12-7940BDC33B3A}"/>
          </ac:picMkLst>
        </pc:picChg>
        <pc:picChg chg="add mod">
          <ac:chgData name="Venithraa GANESAN" userId="bb587106-7c49-4803-9b5d-90ca2ab0648f" providerId="ADAL" clId="{91690528-ABB4-4E37-9012-66A31A864284}" dt="2023-09-19T14:34:51.948" v="327" actId="1076"/>
          <ac:picMkLst>
            <pc:docMk/>
            <pc:sldMk cId="710317968" sldId="276"/>
            <ac:picMk id="31" creationId="{C61EC7A7-79CC-95B0-AE9E-8434665C6CB5}"/>
          </ac:picMkLst>
        </pc:picChg>
        <pc:picChg chg="add mod">
          <ac:chgData name="Venithraa GANESAN" userId="bb587106-7c49-4803-9b5d-90ca2ab0648f" providerId="ADAL" clId="{91690528-ABB4-4E37-9012-66A31A864284}" dt="2023-09-19T14:42:34.922" v="372" actId="1076"/>
          <ac:picMkLst>
            <pc:docMk/>
            <pc:sldMk cId="710317968" sldId="276"/>
            <ac:picMk id="34" creationId="{F1950B51-3D9C-AFD3-C0B7-359072A8121F}"/>
          </ac:picMkLst>
        </pc:picChg>
        <pc:picChg chg="add mod">
          <ac:chgData name="Venithraa GANESAN" userId="bb587106-7c49-4803-9b5d-90ca2ab0648f" providerId="ADAL" clId="{91690528-ABB4-4E37-9012-66A31A864284}" dt="2023-09-19T14:36:53.210" v="338" actId="1076"/>
          <ac:picMkLst>
            <pc:docMk/>
            <pc:sldMk cId="710317968" sldId="276"/>
            <ac:picMk id="40" creationId="{608F313A-BB52-1F5D-B06B-03A0867986BB}"/>
          </ac:picMkLst>
        </pc:picChg>
      </pc:sldChg>
      <pc:sldChg chg="modSp mod modAnim">
        <pc:chgData name="Venithraa GANESAN" userId="bb587106-7c49-4803-9b5d-90ca2ab0648f" providerId="ADAL" clId="{91690528-ABB4-4E37-9012-66A31A864284}" dt="2023-09-19T14:47:55.651" v="412"/>
        <pc:sldMkLst>
          <pc:docMk/>
          <pc:sldMk cId="1965916340" sldId="282"/>
        </pc:sldMkLst>
        <pc:picChg chg="mod">
          <ac:chgData name="Venithraa GANESAN" userId="bb587106-7c49-4803-9b5d-90ca2ab0648f" providerId="ADAL" clId="{91690528-ABB4-4E37-9012-66A31A864284}" dt="2023-09-19T14:47:30.957" v="410" actId="1076"/>
          <ac:picMkLst>
            <pc:docMk/>
            <pc:sldMk cId="1965916340" sldId="282"/>
            <ac:picMk id="8" creationId="{6501345D-A2F0-D969-F07E-92EDFBBB9869}"/>
          </ac:picMkLst>
        </pc:picChg>
        <pc:picChg chg="mod">
          <ac:chgData name="Venithraa GANESAN" userId="bb587106-7c49-4803-9b5d-90ca2ab0648f" providerId="ADAL" clId="{91690528-ABB4-4E37-9012-66A31A864284}" dt="2023-09-19T14:47:05.929" v="409" actId="1076"/>
          <ac:picMkLst>
            <pc:docMk/>
            <pc:sldMk cId="1965916340" sldId="282"/>
            <ac:picMk id="9" creationId="{05369B8E-7156-6617-8897-C89DE24DD94B}"/>
          </ac:picMkLst>
        </pc:picChg>
        <pc:picChg chg="mod">
          <ac:chgData name="Venithraa GANESAN" userId="bb587106-7c49-4803-9b5d-90ca2ab0648f" providerId="ADAL" clId="{91690528-ABB4-4E37-9012-66A31A864284}" dt="2023-09-19T14:47:03.865" v="408" actId="1076"/>
          <ac:picMkLst>
            <pc:docMk/>
            <pc:sldMk cId="1965916340" sldId="282"/>
            <ac:picMk id="11" creationId="{0E346D89-9FEE-E0C3-77BA-22E0B63707B7}"/>
          </ac:picMkLst>
        </pc:picChg>
      </pc:sldChg>
      <pc:sldChg chg="modSp mod">
        <pc:chgData name="Venithraa GANESAN" userId="bb587106-7c49-4803-9b5d-90ca2ab0648f" providerId="ADAL" clId="{91690528-ABB4-4E37-9012-66A31A864284}" dt="2023-09-19T14:54:09.913" v="413" actId="14100"/>
        <pc:sldMkLst>
          <pc:docMk/>
          <pc:sldMk cId="2461923647" sldId="287"/>
        </pc:sldMkLst>
        <pc:spChg chg="mod">
          <ac:chgData name="Venithraa GANESAN" userId="bb587106-7c49-4803-9b5d-90ca2ab0648f" providerId="ADAL" clId="{91690528-ABB4-4E37-9012-66A31A864284}" dt="2023-09-19T14:54:09.913" v="413" actId="14100"/>
          <ac:spMkLst>
            <pc:docMk/>
            <pc:sldMk cId="2461923647" sldId="287"/>
            <ac:spMk id="3" creationId="{4468CAB7-303E-809F-C182-4D7606FE8304}"/>
          </ac:spMkLst>
        </pc:spChg>
      </pc:sldChg>
      <pc:sldChg chg="addSp delSp modSp mod addCm modCm">
        <pc:chgData name="Venithraa GANESAN" userId="bb587106-7c49-4803-9b5d-90ca2ab0648f" providerId="ADAL" clId="{91690528-ABB4-4E37-9012-66A31A864284}" dt="2023-09-19T14:19:33.947" v="300" actId="1076"/>
        <pc:sldMkLst>
          <pc:docMk/>
          <pc:sldMk cId="1808103539" sldId="288"/>
        </pc:sldMkLst>
        <pc:spChg chg="del mod">
          <ac:chgData name="Venithraa GANESAN" userId="bb587106-7c49-4803-9b5d-90ca2ab0648f" providerId="ADAL" clId="{91690528-ABB4-4E37-9012-66A31A864284}" dt="2023-09-19T13:12:26.007" v="24"/>
          <ac:spMkLst>
            <pc:docMk/>
            <pc:sldMk cId="1808103539" sldId="288"/>
            <ac:spMk id="2" creationId="{848EADC2-84EC-0B46-C88E-DF4C214ACB5A}"/>
          </ac:spMkLst>
        </pc:spChg>
        <pc:spChg chg="add del">
          <ac:chgData name="Venithraa GANESAN" userId="bb587106-7c49-4803-9b5d-90ca2ab0648f" providerId="ADAL" clId="{91690528-ABB4-4E37-9012-66A31A864284}" dt="2023-09-19T13:52:11.971" v="28" actId="22"/>
          <ac:spMkLst>
            <pc:docMk/>
            <pc:sldMk cId="1808103539" sldId="288"/>
            <ac:spMk id="4" creationId="{4446AFFE-F6C5-9D4A-5427-08730F9A91C4}"/>
          </ac:spMkLst>
        </pc:spChg>
        <pc:spChg chg="add mod">
          <ac:chgData name="Venithraa GANESAN" userId="bb587106-7c49-4803-9b5d-90ca2ab0648f" providerId="ADAL" clId="{91690528-ABB4-4E37-9012-66A31A864284}" dt="2023-09-19T14:19:33.947" v="300" actId="1076"/>
          <ac:spMkLst>
            <pc:docMk/>
            <pc:sldMk cId="1808103539" sldId="288"/>
            <ac:spMk id="9" creationId="{A1F7119F-070A-BB7D-2F76-94BB3877BE14}"/>
          </ac:spMkLst>
        </pc:spChg>
        <pc:spChg chg="add mod">
          <ac:chgData name="Venithraa GANESAN" userId="bb587106-7c49-4803-9b5d-90ca2ab0648f" providerId="ADAL" clId="{91690528-ABB4-4E37-9012-66A31A864284}" dt="2023-09-19T14:19:23.240" v="299" actId="20577"/>
          <ac:spMkLst>
            <pc:docMk/>
            <pc:sldMk cId="1808103539" sldId="288"/>
            <ac:spMk id="12" creationId="{B842A5A6-5C13-5C32-B14C-224604BEE092}"/>
          </ac:spMkLst>
        </pc:spChg>
        <pc:picChg chg="add mod">
          <ac:chgData name="Venithraa GANESAN" userId="bb587106-7c49-4803-9b5d-90ca2ab0648f" providerId="ADAL" clId="{91690528-ABB4-4E37-9012-66A31A864284}" dt="2023-09-19T14:09:30.864" v="100" actId="1076"/>
          <ac:picMkLst>
            <pc:docMk/>
            <pc:sldMk cId="1808103539" sldId="288"/>
            <ac:picMk id="6" creationId="{46E1EC13-395C-809C-1F29-21746108095B}"/>
          </ac:picMkLst>
        </pc:picChg>
        <pc:picChg chg="add del mod">
          <ac:chgData name="Venithraa GANESAN" userId="bb587106-7c49-4803-9b5d-90ca2ab0648f" providerId="ADAL" clId="{91690528-ABB4-4E37-9012-66A31A864284}" dt="2023-09-19T14:16:34.142" v="243" actId="478"/>
          <ac:picMkLst>
            <pc:docMk/>
            <pc:sldMk cId="1808103539" sldId="288"/>
            <ac:picMk id="8" creationId="{B2A0FE3D-8011-38FA-02B7-8F1B1571ECAD}"/>
          </ac:picMkLst>
        </pc:picChg>
        <pc:picChg chg="add del">
          <ac:chgData name="Venithraa GANESAN" userId="bb587106-7c49-4803-9b5d-90ca2ab0648f" providerId="ADAL" clId="{91690528-ABB4-4E37-9012-66A31A864284}" dt="2023-09-19T14:13:22.545" v="156" actId="22"/>
          <ac:picMkLst>
            <pc:docMk/>
            <pc:sldMk cId="1808103539" sldId="288"/>
            <ac:picMk id="11" creationId="{73B70B58-570C-DA96-9DC6-3D82224BD83A}"/>
          </ac:picMkLst>
        </pc:picChg>
        <pc:picChg chg="add mod">
          <ac:chgData name="Venithraa GANESAN" userId="bb587106-7c49-4803-9b5d-90ca2ab0648f" providerId="ADAL" clId="{91690528-ABB4-4E37-9012-66A31A864284}" dt="2023-09-19T13:57:26.919" v="40" actId="1076"/>
          <ac:picMkLst>
            <pc:docMk/>
            <pc:sldMk cId="1808103539" sldId="288"/>
            <ac:picMk id="1026" creationId="{00D54765-7A4B-71A6-930F-01A7D794AF80}"/>
          </ac:picMkLst>
        </pc:picChg>
      </pc:sldChg>
    </pc:docChg>
  </pc:docChgLst>
  <pc:docChgLst>
    <pc:chgData name="Venithraa GANESAN" userId="bb587106-7c49-4803-9b5d-90ca2ab0648f" providerId="ADAL" clId="{3C24E4D5-51A8-4C74-A465-BA453D4B8D42}"/>
    <pc:docChg chg="undo custSel modSld sldOrd">
      <pc:chgData name="Venithraa GANESAN" userId="bb587106-7c49-4803-9b5d-90ca2ab0648f" providerId="ADAL" clId="{3C24E4D5-51A8-4C74-A465-BA453D4B8D42}" dt="2023-09-20T14:51:44.623" v="116"/>
      <pc:docMkLst>
        <pc:docMk/>
      </pc:docMkLst>
      <pc:sldChg chg="addSp delSp modSp mod">
        <pc:chgData name="Venithraa GANESAN" userId="bb587106-7c49-4803-9b5d-90ca2ab0648f" providerId="ADAL" clId="{3C24E4D5-51A8-4C74-A465-BA453D4B8D42}" dt="2023-09-20T12:17:48.312" v="11" actId="14100"/>
        <pc:sldMkLst>
          <pc:docMk/>
          <pc:sldMk cId="2928243030" sldId="259"/>
        </pc:sldMkLst>
        <pc:picChg chg="add del mod">
          <ac:chgData name="Venithraa GANESAN" userId="bb587106-7c49-4803-9b5d-90ca2ab0648f" providerId="ADAL" clId="{3C24E4D5-51A8-4C74-A465-BA453D4B8D42}" dt="2023-09-20T12:16:56.690" v="8" actId="22"/>
          <ac:picMkLst>
            <pc:docMk/>
            <pc:sldMk cId="2928243030" sldId="259"/>
            <ac:picMk id="3" creationId="{0B902AC2-30D1-AEBA-EABC-F1D2EC4BE6FE}"/>
          </ac:picMkLst>
        </pc:picChg>
        <pc:picChg chg="add mod">
          <ac:chgData name="Venithraa GANESAN" userId="bb587106-7c49-4803-9b5d-90ca2ab0648f" providerId="ADAL" clId="{3C24E4D5-51A8-4C74-A465-BA453D4B8D42}" dt="2023-09-20T12:17:48.312" v="11" actId="14100"/>
          <ac:picMkLst>
            <pc:docMk/>
            <pc:sldMk cId="2928243030" sldId="259"/>
            <ac:picMk id="5" creationId="{998FC952-7F7E-790E-C16C-978E531413E1}"/>
          </ac:picMkLst>
        </pc:picChg>
        <pc:picChg chg="del">
          <ac:chgData name="Venithraa GANESAN" userId="bb587106-7c49-4803-9b5d-90ca2ab0648f" providerId="ADAL" clId="{3C24E4D5-51A8-4C74-A465-BA453D4B8D42}" dt="2023-09-20T12:16:41.877" v="2" actId="478"/>
          <ac:picMkLst>
            <pc:docMk/>
            <pc:sldMk cId="2928243030" sldId="259"/>
            <ac:picMk id="10" creationId="{C4FCB45E-9D53-BAEE-27DB-4CB9A085F7A8}"/>
          </ac:picMkLst>
        </pc:picChg>
      </pc:sldChg>
      <pc:sldChg chg="addCm">
        <pc:chgData name="Venithraa GANESAN" userId="bb587106-7c49-4803-9b5d-90ca2ab0648f" providerId="ADAL" clId="{3C24E4D5-51A8-4C74-A465-BA453D4B8D42}" dt="2023-09-20T14:38:54.259" v="12"/>
        <pc:sldMkLst>
          <pc:docMk/>
          <pc:sldMk cId="1472512107" sldId="261"/>
        </pc:sldMkLst>
      </pc:sldChg>
      <pc:sldChg chg="modSp mod">
        <pc:chgData name="Venithraa GANESAN" userId="bb587106-7c49-4803-9b5d-90ca2ab0648f" providerId="ADAL" clId="{3C24E4D5-51A8-4C74-A465-BA453D4B8D42}" dt="2023-09-20T14:43:27.735" v="94" actId="1076"/>
        <pc:sldMkLst>
          <pc:docMk/>
          <pc:sldMk cId="4200637636" sldId="278"/>
        </pc:sldMkLst>
        <pc:spChg chg="mod">
          <ac:chgData name="Venithraa GANESAN" userId="bb587106-7c49-4803-9b5d-90ca2ab0648f" providerId="ADAL" clId="{3C24E4D5-51A8-4C74-A465-BA453D4B8D42}" dt="2023-09-20T14:43:27.735" v="94" actId="1076"/>
          <ac:spMkLst>
            <pc:docMk/>
            <pc:sldMk cId="4200637636" sldId="278"/>
            <ac:spMk id="4" creationId="{F3372C7D-482B-35FB-42A6-1FB58CB7D572}"/>
          </ac:spMkLst>
        </pc:spChg>
      </pc:sldChg>
      <pc:sldChg chg="ord">
        <pc:chgData name="Venithraa GANESAN" userId="bb587106-7c49-4803-9b5d-90ca2ab0648f" providerId="ADAL" clId="{3C24E4D5-51A8-4C74-A465-BA453D4B8D42}" dt="2023-09-20T08:13:49.169" v="1"/>
        <pc:sldMkLst>
          <pc:docMk/>
          <pc:sldMk cId="4266051697" sldId="279"/>
        </pc:sldMkLst>
      </pc:sldChg>
      <pc:sldChg chg="addCm">
        <pc:chgData name="Venithraa GANESAN" userId="bb587106-7c49-4803-9b5d-90ca2ab0648f" providerId="ADAL" clId="{3C24E4D5-51A8-4C74-A465-BA453D4B8D42}" dt="2023-09-20T14:51:44.623" v="116"/>
        <pc:sldMkLst>
          <pc:docMk/>
          <pc:sldMk cId="1965916340" sldId="282"/>
        </pc:sldMkLst>
      </pc:sldChg>
      <pc:sldChg chg="modSp mod">
        <pc:chgData name="Venithraa GANESAN" userId="bb587106-7c49-4803-9b5d-90ca2ab0648f" providerId="ADAL" clId="{3C24E4D5-51A8-4C74-A465-BA453D4B8D42}" dt="2023-09-20T14:44:59.459" v="114" actId="20577"/>
        <pc:sldMkLst>
          <pc:docMk/>
          <pc:sldMk cId="3039806822" sldId="283"/>
        </pc:sldMkLst>
        <pc:spChg chg="mod">
          <ac:chgData name="Venithraa GANESAN" userId="bb587106-7c49-4803-9b5d-90ca2ab0648f" providerId="ADAL" clId="{3C24E4D5-51A8-4C74-A465-BA453D4B8D42}" dt="2023-09-20T14:44:59.459" v="114" actId="20577"/>
          <ac:spMkLst>
            <pc:docMk/>
            <pc:sldMk cId="3039806822" sldId="283"/>
            <ac:spMk id="5" creationId="{A28484AB-E8FE-F143-3D3D-06890D1C0BC3}"/>
          </ac:spMkLst>
        </pc:spChg>
      </pc:sldChg>
    </pc:docChg>
  </pc:docChgLst>
  <pc:docChgLst>
    <pc:chgData name="GANESAN Venithraa INNOV/IT-S" userId="bb587106-7c49-4803-9b5d-90ca2ab0648f" providerId="ADAL" clId="{8D81AA43-DE7A-4D7B-83D4-3F90874AF79D}"/>
    <pc:docChg chg="undo custSel addSld modSld">
      <pc:chgData name="GANESAN Venithraa INNOV/IT-S" userId="bb587106-7c49-4803-9b5d-90ca2ab0648f" providerId="ADAL" clId="{8D81AA43-DE7A-4D7B-83D4-3F90874AF79D}" dt="2023-09-19T10:10:53.545" v="1214" actId="20577"/>
      <pc:docMkLst>
        <pc:docMk/>
      </pc:docMkLst>
      <pc:sldChg chg="addSp delSp modSp mod">
        <pc:chgData name="GANESAN Venithraa INNOV/IT-S" userId="bb587106-7c49-4803-9b5d-90ca2ab0648f" providerId="ADAL" clId="{8D81AA43-DE7A-4D7B-83D4-3F90874AF79D}" dt="2023-09-19T09:37:03.085" v="373" actId="20577"/>
        <pc:sldMkLst>
          <pc:docMk/>
          <pc:sldMk cId="1665013707" sldId="256"/>
        </pc:sldMkLst>
        <pc:spChg chg="mod">
          <ac:chgData name="GANESAN Venithraa INNOV/IT-S" userId="bb587106-7c49-4803-9b5d-90ca2ab0648f" providerId="ADAL" clId="{8D81AA43-DE7A-4D7B-83D4-3F90874AF79D}" dt="2023-09-19T09:37:03.085" v="373" actId="20577"/>
          <ac:spMkLst>
            <pc:docMk/>
            <pc:sldMk cId="1665013707" sldId="256"/>
            <ac:spMk id="2" creationId="{080F96E6-E687-94D2-7653-D305D51B9210}"/>
          </ac:spMkLst>
        </pc:spChg>
        <pc:graphicFrameChg chg="add del modGraphic">
          <ac:chgData name="GANESAN Venithraa INNOV/IT-S" userId="bb587106-7c49-4803-9b5d-90ca2ab0648f" providerId="ADAL" clId="{8D81AA43-DE7A-4D7B-83D4-3F90874AF79D}" dt="2023-09-19T09:36:13.057" v="302" actId="27309"/>
          <ac:graphicFrameMkLst>
            <pc:docMk/>
            <pc:sldMk cId="1665013707" sldId="256"/>
            <ac:graphicFrameMk id="5" creationId="{DFC8FC06-DF35-9DBF-1566-F07D13389755}"/>
          </ac:graphicFrameMkLst>
        </pc:graphicFrameChg>
      </pc:sldChg>
      <pc:sldChg chg="addSp modSp mod">
        <pc:chgData name="GANESAN Venithraa INNOV/IT-S" userId="bb587106-7c49-4803-9b5d-90ca2ab0648f" providerId="ADAL" clId="{8D81AA43-DE7A-4D7B-83D4-3F90874AF79D}" dt="2023-09-19T09:49:34.521" v="1120" actId="20577"/>
        <pc:sldMkLst>
          <pc:docMk/>
          <pc:sldMk cId="305549517" sldId="262"/>
        </pc:sldMkLst>
        <pc:spChg chg="add mod">
          <ac:chgData name="GANESAN Venithraa INNOV/IT-S" userId="bb587106-7c49-4803-9b5d-90ca2ab0648f" providerId="ADAL" clId="{8D81AA43-DE7A-4D7B-83D4-3F90874AF79D}" dt="2023-09-19T09:49:34.521" v="1120" actId="20577"/>
          <ac:spMkLst>
            <pc:docMk/>
            <pc:sldMk cId="305549517" sldId="262"/>
            <ac:spMk id="2" creationId="{A62D1E93-2023-30DD-899C-CEDB4D8832D9}"/>
          </ac:spMkLst>
        </pc:spChg>
      </pc:sldChg>
      <pc:sldChg chg="modSp mod">
        <pc:chgData name="GANESAN Venithraa INNOV/IT-S" userId="bb587106-7c49-4803-9b5d-90ca2ab0648f" providerId="ADAL" clId="{8D81AA43-DE7A-4D7B-83D4-3F90874AF79D}" dt="2023-09-19T09:51:40.458" v="1141" actId="20577"/>
        <pc:sldMkLst>
          <pc:docMk/>
          <pc:sldMk cId="575298286" sldId="272"/>
        </pc:sldMkLst>
        <pc:spChg chg="mod">
          <ac:chgData name="GANESAN Venithraa INNOV/IT-S" userId="bb587106-7c49-4803-9b5d-90ca2ab0648f" providerId="ADAL" clId="{8D81AA43-DE7A-4D7B-83D4-3F90874AF79D}" dt="2023-09-19T09:51:40.458" v="1141" actId="20577"/>
          <ac:spMkLst>
            <pc:docMk/>
            <pc:sldMk cId="575298286" sldId="272"/>
            <ac:spMk id="2" creationId="{70DDB675-5FDF-85CF-7342-71D06A22BD3C}"/>
          </ac:spMkLst>
        </pc:spChg>
      </pc:sldChg>
      <pc:sldChg chg="addCm">
        <pc:chgData name="GANESAN Venithraa INNOV/IT-S" userId="bb587106-7c49-4803-9b5d-90ca2ab0648f" providerId="ADAL" clId="{8D81AA43-DE7A-4D7B-83D4-3F90874AF79D}" dt="2023-09-19T09:58:56.373" v="1143"/>
        <pc:sldMkLst>
          <pc:docMk/>
          <pc:sldMk cId="710317968" sldId="276"/>
        </pc:sldMkLst>
      </pc:sldChg>
      <pc:sldChg chg="addCm">
        <pc:chgData name="GANESAN Venithraa INNOV/IT-S" userId="bb587106-7c49-4803-9b5d-90ca2ab0648f" providerId="ADAL" clId="{8D81AA43-DE7A-4D7B-83D4-3F90874AF79D}" dt="2023-09-19T10:00:05.168" v="1144"/>
        <pc:sldMkLst>
          <pc:docMk/>
          <pc:sldMk cId="4200637636" sldId="278"/>
        </pc:sldMkLst>
      </pc:sldChg>
      <pc:sldChg chg="addCm">
        <pc:chgData name="GANESAN Venithraa INNOV/IT-S" userId="bb587106-7c49-4803-9b5d-90ca2ab0648f" providerId="ADAL" clId="{8D81AA43-DE7A-4D7B-83D4-3F90874AF79D}" dt="2023-09-19T10:06:40.982" v="1147"/>
        <pc:sldMkLst>
          <pc:docMk/>
          <pc:sldMk cId="1965916340" sldId="282"/>
        </pc:sldMkLst>
      </pc:sldChg>
      <pc:sldChg chg="addCm">
        <pc:chgData name="GANESAN Venithraa INNOV/IT-S" userId="bb587106-7c49-4803-9b5d-90ca2ab0648f" providerId="ADAL" clId="{8D81AA43-DE7A-4D7B-83D4-3F90874AF79D}" dt="2023-09-19T10:03:35.507" v="1146"/>
        <pc:sldMkLst>
          <pc:docMk/>
          <pc:sldMk cId="3039806822" sldId="283"/>
        </pc:sldMkLst>
      </pc:sldChg>
      <pc:sldChg chg="addCm">
        <pc:chgData name="GANESAN Venithraa INNOV/IT-S" userId="bb587106-7c49-4803-9b5d-90ca2ab0648f" providerId="ADAL" clId="{8D81AA43-DE7A-4D7B-83D4-3F90874AF79D}" dt="2023-09-19T10:08:21.891" v="1148"/>
        <pc:sldMkLst>
          <pc:docMk/>
          <pc:sldMk cId="546115020" sldId="285"/>
        </pc:sldMkLst>
      </pc:sldChg>
      <pc:sldChg chg="addCm">
        <pc:chgData name="GANESAN Venithraa INNOV/IT-S" userId="bb587106-7c49-4803-9b5d-90ca2ab0648f" providerId="ADAL" clId="{8D81AA43-DE7A-4D7B-83D4-3F90874AF79D}" dt="2023-09-19T10:01:40.651" v="1145"/>
        <pc:sldMkLst>
          <pc:docMk/>
          <pc:sldMk cId="2117142657" sldId="286"/>
        </pc:sldMkLst>
      </pc:sldChg>
      <pc:sldChg chg="addSp modSp mod">
        <pc:chgData name="GANESAN Venithraa INNOV/IT-S" userId="bb587106-7c49-4803-9b5d-90ca2ab0648f" providerId="ADAL" clId="{8D81AA43-DE7A-4D7B-83D4-3F90874AF79D}" dt="2023-09-19T10:10:53.545" v="1214" actId="20577"/>
        <pc:sldMkLst>
          <pc:docMk/>
          <pc:sldMk cId="2461923647" sldId="287"/>
        </pc:sldMkLst>
        <pc:spChg chg="add mod">
          <ac:chgData name="GANESAN Venithraa INNOV/IT-S" userId="bb587106-7c49-4803-9b5d-90ca2ab0648f" providerId="ADAL" clId="{8D81AA43-DE7A-4D7B-83D4-3F90874AF79D}" dt="2023-09-19T10:10:53.545" v="1214" actId="20577"/>
          <ac:spMkLst>
            <pc:docMk/>
            <pc:sldMk cId="2461923647" sldId="287"/>
            <ac:spMk id="3" creationId="{4468CAB7-303E-809F-C182-4D7606FE8304}"/>
          </ac:spMkLst>
        </pc:spChg>
      </pc:sldChg>
      <pc:sldChg chg="addSp modSp new mod">
        <pc:chgData name="GANESAN Venithraa INNOV/IT-S" userId="bb587106-7c49-4803-9b5d-90ca2ab0648f" providerId="ADAL" clId="{8D81AA43-DE7A-4D7B-83D4-3F90874AF79D}" dt="2023-09-19T09:43:15.562" v="829" actId="20577"/>
        <pc:sldMkLst>
          <pc:docMk/>
          <pc:sldMk cId="1808103539" sldId="288"/>
        </pc:sldMkLst>
        <pc:spChg chg="add mod">
          <ac:chgData name="GANESAN Venithraa INNOV/IT-S" userId="bb587106-7c49-4803-9b5d-90ca2ab0648f" providerId="ADAL" clId="{8D81AA43-DE7A-4D7B-83D4-3F90874AF79D}" dt="2023-09-19T09:43:15.562" v="829" actId="20577"/>
          <ac:spMkLst>
            <pc:docMk/>
            <pc:sldMk cId="1808103539" sldId="288"/>
            <ac:spMk id="2" creationId="{848EADC2-84EC-0B46-C88E-DF4C214ACB5A}"/>
          </ac:spMkLst>
        </pc:spChg>
      </pc:sldChg>
    </pc:docChg>
  </pc:docChgLst>
  <pc:docChgLst>
    <pc:chgData name="GANESAN Venithraa INNOV/IT-S" userId="bb587106-7c49-4803-9b5d-90ca2ab0648f" providerId="ADAL" clId="{C08F1778-49F4-4483-A018-5EA7D94F110C}"/>
    <pc:docChg chg="undo custSel addSld delSld modSld sldOrd">
      <pc:chgData name="GANESAN Venithraa INNOV/IT-S" userId="bb587106-7c49-4803-9b5d-90ca2ab0648f" providerId="ADAL" clId="{C08F1778-49F4-4483-A018-5EA7D94F110C}" dt="2023-09-21T13:46:16.133" v="282" actId="1076"/>
      <pc:docMkLst>
        <pc:docMk/>
      </pc:docMkLst>
      <pc:sldChg chg="addSp delSp modSp mod addAnim delAnim modAnim modCm">
        <pc:chgData name="GANESAN Venithraa INNOV/IT-S" userId="bb587106-7c49-4803-9b5d-90ca2ab0648f" providerId="ADAL" clId="{C08F1778-49F4-4483-A018-5EA7D94F110C}" dt="2023-09-21T13:00:48.235" v="99"/>
        <pc:sldMkLst>
          <pc:docMk/>
          <pc:sldMk cId="1472512107" sldId="261"/>
        </pc:sldMkLst>
        <pc:spChg chg="add del mod">
          <ac:chgData name="GANESAN Venithraa INNOV/IT-S" userId="bb587106-7c49-4803-9b5d-90ca2ab0648f" providerId="ADAL" clId="{C08F1778-49F4-4483-A018-5EA7D94F110C}" dt="2023-09-21T08:14:45.702" v="6" actId="21"/>
          <ac:spMkLst>
            <pc:docMk/>
            <pc:sldMk cId="1472512107" sldId="261"/>
            <ac:spMk id="2" creationId="{C43CDF47-2205-692F-9173-23310584D8C3}"/>
          </ac:spMkLst>
        </pc:spChg>
        <pc:spChg chg="add mod">
          <ac:chgData name="GANESAN Venithraa INNOV/IT-S" userId="bb587106-7c49-4803-9b5d-90ca2ab0648f" providerId="ADAL" clId="{C08F1778-49F4-4483-A018-5EA7D94F110C}" dt="2023-09-21T08:23:10.377" v="17" actId="208"/>
          <ac:spMkLst>
            <pc:docMk/>
            <pc:sldMk cId="1472512107" sldId="261"/>
            <ac:spMk id="3" creationId="{AB928E0E-A662-C75A-C1D0-D50FDB83CF98}"/>
          </ac:spMkLst>
        </pc:spChg>
        <pc:picChg chg="add mod">
          <ac:chgData name="GANESAN Venithraa INNOV/IT-S" userId="bb587106-7c49-4803-9b5d-90ca2ab0648f" providerId="ADAL" clId="{C08F1778-49F4-4483-A018-5EA7D94F110C}" dt="2023-09-21T08:35:49.073" v="27" actId="1076"/>
          <ac:picMkLst>
            <pc:docMk/>
            <pc:sldMk cId="1472512107" sldId="261"/>
            <ac:picMk id="4" creationId="{61528A37-87CA-7A61-26F7-B61233DF3080}"/>
          </ac:picMkLst>
        </pc:picChg>
        <pc:picChg chg="add del mod">
          <ac:chgData name="GANESAN Venithraa INNOV/IT-S" userId="bb587106-7c49-4803-9b5d-90ca2ab0648f" providerId="ADAL" clId="{C08F1778-49F4-4483-A018-5EA7D94F110C}" dt="2023-09-21T08:33:29.715" v="19" actId="11530"/>
          <ac:picMkLst>
            <pc:docMk/>
            <pc:sldMk cId="1472512107" sldId="261"/>
            <ac:picMk id="11" creationId="{10EEC467-75B9-EEE8-F878-DF320482CA65}"/>
          </ac:picMkLst>
        </pc:picChg>
      </pc:sldChg>
      <pc:sldChg chg="modSp mod modAnim">
        <pc:chgData name="GANESAN Venithraa INNOV/IT-S" userId="bb587106-7c49-4803-9b5d-90ca2ab0648f" providerId="ADAL" clId="{C08F1778-49F4-4483-A018-5EA7D94F110C}" dt="2023-09-21T13:40:16.537" v="249" actId="14100"/>
        <pc:sldMkLst>
          <pc:docMk/>
          <pc:sldMk cId="710317968" sldId="276"/>
        </pc:sldMkLst>
        <pc:spChg chg="mod">
          <ac:chgData name="GANESAN Venithraa INNOV/IT-S" userId="bb587106-7c49-4803-9b5d-90ca2ab0648f" providerId="ADAL" clId="{C08F1778-49F4-4483-A018-5EA7D94F110C}" dt="2023-09-21T13:40:16.537" v="249" actId="14100"/>
          <ac:spMkLst>
            <pc:docMk/>
            <pc:sldMk cId="710317968" sldId="276"/>
            <ac:spMk id="16" creationId="{A3BF3DE7-05C7-3603-09A5-20FD2BC216AE}"/>
          </ac:spMkLst>
        </pc:spChg>
      </pc:sldChg>
      <pc:sldChg chg="addSp modSp mod modAnim delCm modCm">
        <pc:chgData name="GANESAN Venithraa INNOV/IT-S" userId="bb587106-7c49-4803-9b5d-90ca2ab0648f" providerId="ADAL" clId="{C08F1778-49F4-4483-A018-5EA7D94F110C}" dt="2023-09-21T13:00:09.292" v="98"/>
        <pc:sldMkLst>
          <pc:docMk/>
          <pc:sldMk cId="1965916340" sldId="282"/>
        </pc:sldMkLst>
        <pc:picChg chg="add mod">
          <ac:chgData name="GANESAN Venithraa INNOV/IT-S" userId="bb587106-7c49-4803-9b5d-90ca2ab0648f" providerId="ADAL" clId="{C08F1778-49F4-4483-A018-5EA7D94F110C}" dt="2023-09-21T12:36:16.744" v="91" actId="1076"/>
          <ac:picMkLst>
            <pc:docMk/>
            <pc:sldMk cId="1965916340" sldId="282"/>
            <ac:picMk id="10" creationId="{CB4CECEB-BDCC-1A75-3F44-2FE9797757DE}"/>
          </ac:picMkLst>
        </pc:picChg>
      </pc:sldChg>
      <pc:sldChg chg="modSp mod modAnim">
        <pc:chgData name="GANESAN Venithraa INNOV/IT-S" userId="bb587106-7c49-4803-9b5d-90ca2ab0648f" providerId="ADAL" clId="{C08F1778-49F4-4483-A018-5EA7D94F110C}" dt="2023-09-21T13:38:35.965" v="114"/>
        <pc:sldMkLst>
          <pc:docMk/>
          <pc:sldMk cId="4182291933" sldId="284"/>
        </pc:sldMkLst>
        <pc:picChg chg="mod">
          <ac:chgData name="GANESAN Venithraa INNOV/IT-S" userId="bb587106-7c49-4803-9b5d-90ca2ab0648f" providerId="ADAL" clId="{C08F1778-49F4-4483-A018-5EA7D94F110C}" dt="2023-09-21T13:38:34.128" v="113" actId="1076"/>
          <ac:picMkLst>
            <pc:docMk/>
            <pc:sldMk cId="4182291933" sldId="284"/>
            <ac:picMk id="10" creationId="{78E3F9E8-E281-24DF-2999-B8EA43941FA7}"/>
          </ac:picMkLst>
        </pc:picChg>
      </pc:sldChg>
      <pc:sldChg chg="addSp modSp mod modAnim">
        <pc:chgData name="GANESAN Venithraa INNOV/IT-S" userId="bb587106-7c49-4803-9b5d-90ca2ab0648f" providerId="ADAL" clId="{C08F1778-49F4-4483-A018-5EA7D94F110C}" dt="2023-09-21T13:37:47.196" v="111"/>
        <pc:sldMkLst>
          <pc:docMk/>
          <pc:sldMk cId="546115020" sldId="285"/>
        </pc:sldMkLst>
        <pc:spChg chg="mod">
          <ac:chgData name="GANESAN Venithraa INNOV/IT-S" userId="bb587106-7c49-4803-9b5d-90ca2ab0648f" providerId="ADAL" clId="{C08F1778-49F4-4483-A018-5EA7D94F110C}" dt="2023-09-21T13:37:33.562" v="110" actId="1076"/>
          <ac:spMkLst>
            <pc:docMk/>
            <pc:sldMk cId="546115020" sldId="285"/>
            <ac:spMk id="6" creationId="{5681F270-708D-6C6D-E90A-34AFE0DB0B74}"/>
          </ac:spMkLst>
        </pc:spChg>
        <pc:picChg chg="mod">
          <ac:chgData name="GANESAN Venithraa INNOV/IT-S" userId="bb587106-7c49-4803-9b5d-90ca2ab0648f" providerId="ADAL" clId="{C08F1778-49F4-4483-A018-5EA7D94F110C}" dt="2023-09-21T13:37:25.566" v="108" actId="1076"/>
          <ac:picMkLst>
            <pc:docMk/>
            <pc:sldMk cId="546115020" sldId="285"/>
            <ac:picMk id="2" creationId="{D6C31693-0EEC-38DD-B754-0BCC75F27044}"/>
          </ac:picMkLst>
        </pc:picChg>
        <pc:picChg chg="mod">
          <ac:chgData name="GANESAN Venithraa INNOV/IT-S" userId="bb587106-7c49-4803-9b5d-90ca2ab0648f" providerId="ADAL" clId="{C08F1778-49F4-4483-A018-5EA7D94F110C}" dt="2023-09-21T13:37:28.621" v="109" actId="1076"/>
          <ac:picMkLst>
            <pc:docMk/>
            <pc:sldMk cId="546115020" sldId="285"/>
            <ac:picMk id="3" creationId="{7A387A54-E042-5630-07B5-A0170FA70527}"/>
          </ac:picMkLst>
        </pc:picChg>
        <pc:picChg chg="add mod">
          <ac:chgData name="GANESAN Venithraa INNOV/IT-S" userId="bb587106-7c49-4803-9b5d-90ca2ab0648f" providerId="ADAL" clId="{C08F1778-49F4-4483-A018-5EA7D94F110C}" dt="2023-09-21T12:55:04.647" v="96" actId="1076"/>
          <ac:picMkLst>
            <pc:docMk/>
            <pc:sldMk cId="546115020" sldId="285"/>
            <ac:picMk id="4" creationId="{B0A1AEBF-E8FB-52A2-D2D6-D55C6B557119}"/>
          </ac:picMkLst>
        </pc:picChg>
      </pc:sldChg>
      <pc:sldChg chg="new del">
        <pc:chgData name="GANESAN Venithraa INNOV/IT-S" userId="bb587106-7c49-4803-9b5d-90ca2ab0648f" providerId="ADAL" clId="{C08F1778-49F4-4483-A018-5EA7D94F110C}" dt="2023-09-21T13:45:20.574" v="251" actId="47"/>
        <pc:sldMkLst>
          <pc:docMk/>
          <pc:sldMk cId="831552072" sldId="289"/>
        </pc:sldMkLst>
      </pc:sldChg>
      <pc:sldChg chg="addSp delSp modSp new del mod">
        <pc:chgData name="GANESAN Venithraa INNOV/IT-S" userId="bb587106-7c49-4803-9b5d-90ca2ab0648f" providerId="ADAL" clId="{C08F1778-49F4-4483-A018-5EA7D94F110C}" dt="2023-09-21T12:35:34.429" v="82" actId="47"/>
        <pc:sldMkLst>
          <pc:docMk/>
          <pc:sldMk cId="843261877" sldId="289"/>
        </pc:sldMkLst>
        <pc:graphicFrameChg chg="add del modGraphic">
          <ac:chgData name="GANESAN Venithraa INNOV/IT-S" userId="bb587106-7c49-4803-9b5d-90ca2ab0648f" providerId="ADAL" clId="{C08F1778-49F4-4483-A018-5EA7D94F110C}" dt="2023-09-21T12:35:28.860" v="79" actId="478"/>
          <ac:graphicFrameMkLst>
            <pc:docMk/>
            <pc:sldMk cId="843261877" sldId="289"/>
            <ac:graphicFrameMk id="13" creationId="{2B387CA1-F9A4-66A7-703E-72400C4FAA41}"/>
          </ac:graphicFrameMkLst>
        </pc:graphicFrameChg>
        <pc:picChg chg="add del mod">
          <ac:chgData name="GANESAN Venithraa INNOV/IT-S" userId="bb587106-7c49-4803-9b5d-90ca2ab0648f" providerId="ADAL" clId="{C08F1778-49F4-4483-A018-5EA7D94F110C}" dt="2023-09-21T12:17:07.827" v="53" actId="478"/>
          <ac:picMkLst>
            <pc:docMk/>
            <pc:sldMk cId="843261877" sldId="289"/>
            <ac:picMk id="3" creationId="{A3362CB4-210B-2C09-0874-FEA2ED1E3ADF}"/>
          </ac:picMkLst>
        </pc:picChg>
        <pc:picChg chg="add del mod">
          <ac:chgData name="GANESAN Venithraa INNOV/IT-S" userId="bb587106-7c49-4803-9b5d-90ca2ab0648f" providerId="ADAL" clId="{C08F1778-49F4-4483-A018-5EA7D94F110C}" dt="2023-09-21T12:17:06.070" v="52" actId="478"/>
          <ac:picMkLst>
            <pc:docMk/>
            <pc:sldMk cId="843261877" sldId="289"/>
            <ac:picMk id="5" creationId="{AB5A7760-B91F-40DA-32E8-E015AC1DADAB}"/>
          </ac:picMkLst>
        </pc:picChg>
        <pc:picChg chg="add del">
          <ac:chgData name="GANESAN Venithraa INNOV/IT-S" userId="bb587106-7c49-4803-9b5d-90ca2ab0648f" providerId="ADAL" clId="{C08F1778-49F4-4483-A018-5EA7D94F110C}" dt="2023-09-21T12:32:22.951" v="55" actId="478"/>
          <ac:picMkLst>
            <pc:docMk/>
            <pc:sldMk cId="843261877" sldId="289"/>
            <ac:picMk id="7" creationId="{D19D6477-BE40-6C10-8EBC-A1171A551735}"/>
          </ac:picMkLst>
        </pc:picChg>
        <pc:picChg chg="add del mod">
          <ac:chgData name="GANESAN Venithraa INNOV/IT-S" userId="bb587106-7c49-4803-9b5d-90ca2ab0648f" providerId="ADAL" clId="{C08F1778-49F4-4483-A018-5EA7D94F110C}" dt="2023-09-21T12:35:30.397" v="80" actId="478"/>
          <ac:picMkLst>
            <pc:docMk/>
            <pc:sldMk cId="843261877" sldId="289"/>
            <ac:picMk id="9" creationId="{BB2D3677-5185-CE99-4A8B-969A5E0347B5}"/>
          </ac:picMkLst>
        </pc:picChg>
        <pc:picChg chg="add del mod modCrop">
          <ac:chgData name="GANESAN Venithraa INNOV/IT-S" userId="bb587106-7c49-4803-9b5d-90ca2ab0648f" providerId="ADAL" clId="{C08F1778-49F4-4483-A018-5EA7D94F110C}" dt="2023-09-21T12:35:32.220" v="81" actId="478"/>
          <ac:picMkLst>
            <pc:docMk/>
            <pc:sldMk cId="843261877" sldId="289"/>
            <ac:picMk id="11" creationId="{96EA50ED-69AC-D6A2-0805-28D6E1DB03DC}"/>
          </ac:picMkLst>
        </pc:picChg>
      </pc:sldChg>
      <pc:sldChg chg="addSp delSp modSp add mod ord">
        <pc:chgData name="GANESAN Venithraa INNOV/IT-S" userId="bb587106-7c49-4803-9b5d-90ca2ab0648f" providerId="ADAL" clId="{C08F1778-49F4-4483-A018-5EA7D94F110C}" dt="2023-09-21T13:46:16.133" v="282" actId="1076"/>
        <pc:sldMkLst>
          <pc:docMk/>
          <pc:sldMk cId="2109339431" sldId="289"/>
        </pc:sldMkLst>
        <pc:spChg chg="mod">
          <ac:chgData name="GANESAN Venithraa INNOV/IT-S" userId="bb587106-7c49-4803-9b5d-90ca2ab0648f" providerId="ADAL" clId="{C08F1778-49F4-4483-A018-5EA7D94F110C}" dt="2023-09-21T13:46:12.951" v="281" actId="1076"/>
          <ac:spMkLst>
            <pc:docMk/>
            <pc:sldMk cId="2109339431" sldId="289"/>
            <ac:spMk id="8" creationId="{690EB15F-53FB-5A11-796D-92FFC9444D7C}"/>
          </ac:spMkLst>
        </pc:spChg>
        <pc:picChg chg="del">
          <ac:chgData name="GANESAN Venithraa INNOV/IT-S" userId="bb587106-7c49-4803-9b5d-90ca2ab0648f" providerId="ADAL" clId="{C08F1778-49F4-4483-A018-5EA7D94F110C}" dt="2023-09-21T13:45:57.504" v="278" actId="478"/>
          <ac:picMkLst>
            <pc:docMk/>
            <pc:sldMk cId="2109339431" sldId="289"/>
            <ac:picMk id="5" creationId="{EB351ECE-E953-5457-8953-0776990C13A9}"/>
          </ac:picMkLst>
        </pc:picChg>
        <pc:picChg chg="add mod">
          <ac:chgData name="GANESAN Venithraa INNOV/IT-S" userId="bb587106-7c49-4803-9b5d-90ca2ab0648f" providerId="ADAL" clId="{C08F1778-49F4-4483-A018-5EA7D94F110C}" dt="2023-09-21T13:46:16.133" v="282" actId="1076"/>
          <ac:picMkLst>
            <pc:docMk/>
            <pc:sldMk cId="2109339431" sldId="289"/>
            <ac:picMk id="1026" creationId="{5468FB46-5613-8E95-666C-37EC035F26E7}"/>
          </ac:picMkLst>
        </pc:picChg>
      </pc:sldChg>
    </pc:docChg>
  </pc:docChgLst>
</pc:chgInfo>
</file>

<file path=ppt/comments/modernComment_105_57C4C06B.xml><?xml version="1.0" encoding="utf-8"?>
<p188:cmLst xmlns:a="http://schemas.openxmlformats.org/drawingml/2006/main" xmlns:r="http://schemas.openxmlformats.org/officeDocument/2006/relationships" xmlns:p188="http://schemas.microsoft.com/office/powerpoint/2018/8/main">
  <p188:cm id="{A1B0C5F5-3737-4252-B41D-931C2ADBD19F}" authorId="{D488E938-57D9-6AA9-C045-888387DD8CBB}" status="resolved" created="2023-09-20T14:38:54.239" complete="100000">
    <pc:sldMkLst xmlns:pc="http://schemas.microsoft.com/office/powerpoint/2013/main/command">
      <pc:docMk/>
      <pc:sldMk cId="1472512107" sldId="261"/>
    </pc:sldMkLst>
    <p188:txBody>
      <a:bodyPr/>
      <a:lstStyle/>
      <a:p>
        <a:r>
          <a:rPr lang="fr-FR"/>
          <a:t>ANIMATION FOR PRETRAINED MODEL
</a:t>
        </a:r>
      </a:p>
    </p188:txBody>
  </p188:cm>
</p188:cmLst>
</file>

<file path=ppt/comments/modernComment_106_123650CD.xml><?xml version="1.0" encoding="utf-8"?>
<p188:cmLst xmlns:a="http://schemas.openxmlformats.org/drawingml/2006/main" xmlns:r="http://schemas.openxmlformats.org/officeDocument/2006/relationships" xmlns:p188="http://schemas.microsoft.com/office/powerpoint/2018/8/main">
  <p188:cm id="{60E41457-5327-44E9-8348-42EC55751BAE}" authorId="{D488E938-57D9-6AA9-C045-888387DD8CBB}" created="2023-09-19T13:09:59.953">
    <ac:deMkLst xmlns:ac="http://schemas.microsoft.com/office/drawing/2013/main/command">
      <pc:docMk xmlns:pc="http://schemas.microsoft.com/office/powerpoint/2013/main/command"/>
      <pc:sldMk xmlns:pc="http://schemas.microsoft.com/office/powerpoint/2013/main/command" cId="305549517" sldId="262"/>
      <ac:spMk id="2" creationId="{A62D1E93-2023-30DD-899C-CEDB4D8832D9}"/>
    </ac:deMkLst>
    <p188:txBody>
      <a:bodyPr/>
      <a:lstStyle/>
      <a:p>
        <a:r>
          <a:rPr lang="fr-FR"/>
          <a:t>Federated learining helps us to achieve the precision by performing it in multiple cycles and to avoid the disadvantage of limited data in each mobile phone the model is aggregated. Also a way to reduce training time </a:t>
        </a:r>
      </a:p>
    </p188:txBody>
  </p188:cm>
</p188:cmLst>
</file>

<file path=ppt/comments/modernComment_114_2A569790.xml><?xml version="1.0" encoding="utf-8"?>
<p188:cmLst xmlns:a="http://schemas.openxmlformats.org/drawingml/2006/main" xmlns:r="http://schemas.openxmlformats.org/officeDocument/2006/relationships" xmlns:p188="http://schemas.microsoft.com/office/powerpoint/2018/8/main">
  <p188:cm id="{A1122930-7A1C-41C7-920E-C2B71C18E565}" authorId="{D488E938-57D9-6AA9-C045-888387DD8CBB}" created="2023-09-19T09:57:36.558">
    <pc:sldMkLst xmlns:pc="http://schemas.microsoft.com/office/powerpoint/2013/main/command">
      <pc:docMk/>
      <pc:sldMk cId="710317968" sldId="276"/>
    </pc:sldMkLst>
    <p188:txBody>
      <a:bodyPr/>
      <a:lstStyle/>
      <a:p>
        <a:r>
          <a:rPr lang="fr-FR"/>
          <a:t>Use I, specifiy 4th step , we do this because we havr to train the model in the server side prior to training it locally   </a:t>
        </a:r>
      </a:p>
    </p188:txBody>
  </p188:cm>
  <p188:cm id="{156CEFFC-58DF-4164-AB21-A2256B725644}" authorId="{D488E938-57D9-6AA9-C045-888387DD8CBB}" created="2023-09-19T09:58:56.291">
    <pc:sldMkLst xmlns:pc="http://schemas.microsoft.com/office/powerpoint/2013/main/command">
      <pc:docMk/>
      <pc:sldMk cId="710317968" sldId="276"/>
    </pc:sldMkLst>
    <p188:txBody>
      <a:bodyPr/>
      <a:lstStyle/>
      <a:p>
        <a:r>
          <a:rPr lang="fr-FR"/>
          <a:t>Add pictures of server and smartphone</a:t>
        </a:r>
      </a:p>
    </p188:txBody>
  </p188:cm>
</p188:cmLst>
</file>

<file path=ppt/comments/modernComment_116_FA60A4C4.xml><?xml version="1.0" encoding="utf-8"?>
<p188:cmLst xmlns:a="http://schemas.openxmlformats.org/drawingml/2006/main" xmlns:r="http://schemas.openxmlformats.org/officeDocument/2006/relationships" xmlns:p188="http://schemas.microsoft.com/office/powerpoint/2018/8/main">
  <p188:cm id="{98646CC2-AD7E-42E0-880D-AF7059B2C3BF}" authorId="{D488E938-57D9-6AA9-C045-888387DD8CBB}" created="2023-09-19T10:00:05.091">
    <pc:sldMkLst xmlns:pc="http://schemas.microsoft.com/office/powerpoint/2013/main/command">
      <pc:docMk/>
      <pc:sldMk cId="4200637636" sldId="278"/>
    </pc:sldMkLst>
    <p188:txBody>
      <a:bodyPr/>
      <a:lstStyle/>
      <a:p>
        <a:r>
          <a:rPr lang="fr-FR"/>
          <a:t>Start with why? Why did i do this?</a:t>
        </a:r>
      </a:p>
    </p188:txBody>
  </p188:cm>
</p188:cmLst>
</file>

<file path=ppt/comments/modernComment_11A_752D80B4.xml><?xml version="1.0" encoding="utf-8"?>
<p188:cmLst xmlns:a="http://schemas.openxmlformats.org/drawingml/2006/main" xmlns:r="http://schemas.openxmlformats.org/officeDocument/2006/relationships" xmlns:p188="http://schemas.microsoft.com/office/powerpoint/2018/8/main">
  <p188:cm id="{14510B0F-A23F-4C24-924E-E2B420F5ACFE}" authorId="{D488E938-57D9-6AA9-C045-888387DD8CBB}" status="resolved" created="2023-09-19T10:06:40.909" complete="100000">
    <ac:deMkLst xmlns:ac="http://schemas.microsoft.com/office/drawing/2013/main/command">
      <pc:docMk xmlns:pc="http://schemas.microsoft.com/office/powerpoint/2013/main/command"/>
      <pc:sldMk xmlns:pc="http://schemas.microsoft.com/office/powerpoint/2013/main/command" cId="1965916340" sldId="282"/>
      <ac:picMk id="11" creationId="{0E346D89-9FEE-E0C3-77BA-22E0B63707B7}"/>
    </ac:deMkLst>
    <p188:txBody>
      <a:bodyPr/>
      <a:lstStyle/>
      <a:p>
        <a:r>
          <a:rPr lang="fr-FR"/>
          <a:t>Pytorch -2 , tf lite -3 animation</a:t>
        </a:r>
      </a:p>
    </p188:txBody>
  </p188:cm>
  <p188:cm id="{8669EF23-D430-4B3D-BAD1-E12FAB7CF28D}" authorId="{D488E938-57D9-6AA9-C045-888387DD8CBB}" created="2023-09-20T14:50:15.463">
    <pc:sldMkLst xmlns:pc="http://schemas.microsoft.com/office/powerpoint/2013/main/command">
      <pc:docMk/>
      <pc:sldMk cId="1965916340" sldId="282"/>
    </pc:sldMkLst>
    <p188:txBody>
      <a:bodyPr/>
      <a:lstStyle/>
      <a:p>
        <a:r>
          <a:rPr lang="fr-FR"/>
          <a:t>GOAL IS TO NEED A TOOL TO TRAIN INSIDE A PHONE OR MOBILE APPLICATION - ON DEVICE TRAINING</a:t>
        </a:r>
      </a:p>
    </p188:txBody>
  </p188:cm>
</p188:cmLst>
</file>

<file path=ppt/comments/modernComment_11B_B52FC566.xml><?xml version="1.0" encoding="utf-8"?>
<p188:cmLst xmlns:a="http://schemas.openxmlformats.org/drawingml/2006/main" xmlns:r="http://schemas.openxmlformats.org/officeDocument/2006/relationships" xmlns:p188="http://schemas.microsoft.com/office/powerpoint/2018/8/main">
  <p188:cm id="{BB6CC5E8-A898-402B-AC61-65F9A7AF4C3F}" authorId="{D488E938-57D9-6AA9-C045-888387DD8CBB}" created="2023-09-19T10:03:35.458">
    <pc:sldMkLst xmlns:pc="http://schemas.microsoft.com/office/powerpoint/2013/main/command">
      <pc:docMk/>
      <pc:sldMk cId="3039806822" sldId="283"/>
    </pc:sldMkLst>
    <p188:txBody>
      <a:bodyPr/>
      <a:lstStyle/>
      <a:p>
        <a:r>
          <a:rPr lang="fr-FR"/>
          <a:t>The user and server may not be connnected at the same time, send data when user is not using phone (being efficient) </a:t>
        </a:r>
      </a:p>
    </p188:txBody>
  </p188:cm>
</p188:cmLst>
</file>

<file path=ppt/comments/modernComment_11D_208D0DCC.xml><?xml version="1.0" encoding="utf-8"?>
<p188:cmLst xmlns:a="http://schemas.openxmlformats.org/drawingml/2006/main" xmlns:r="http://schemas.openxmlformats.org/officeDocument/2006/relationships" xmlns:p188="http://schemas.microsoft.com/office/powerpoint/2018/8/main">
  <p188:cm id="{B61ADED5-41C4-4E68-BAFF-79D335FD617B}" authorId="{D488E938-57D9-6AA9-C045-888387DD8CBB}" created="2023-09-19T10:08:21.804">
    <pc:sldMkLst xmlns:pc="http://schemas.microsoft.com/office/powerpoint/2013/main/command">
      <pc:docMk/>
      <pc:sldMk cId="546115020" sldId="285"/>
    </pc:sldMkLst>
    <p188:txBody>
      <a:bodyPr/>
      <a:lstStyle/>
      <a:p>
        <a:r>
          <a:rPr lang="fr-FR"/>
          <a:t>Add video </a:t>
        </a:r>
      </a:p>
    </p188:txBody>
  </p188:cm>
</p188:cmLst>
</file>

<file path=ppt/comments/modernComment_11E_7E310881.xml><?xml version="1.0" encoding="utf-8"?>
<p188:cmLst xmlns:a="http://schemas.openxmlformats.org/drawingml/2006/main" xmlns:r="http://schemas.openxmlformats.org/officeDocument/2006/relationships" xmlns:p188="http://schemas.microsoft.com/office/powerpoint/2018/8/main">
  <p188:cm id="{A0CE5E75-E50F-4358-99D1-75C90B9C3BB4}" authorId="{D488E938-57D9-6AA9-C045-888387DD8CBB}" created="2023-09-19T10:01:40.595">
    <pc:sldMkLst xmlns:pc="http://schemas.microsoft.com/office/powerpoint/2013/main/command">
      <pc:docMk/>
      <pc:sldMk cId="2117142657" sldId="286"/>
    </pc:sldMkLst>
    <p188:txBody>
      <a:bodyPr/>
      <a:lstStyle/>
      <a:p>
        <a:r>
          <a:rPr lang="fr-FR"/>
          <a:t>Why? Build a private network</a:t>
        </a:r>
      </a:p>
    </p188:txBody>
  </p188:cm>
</p188:cmLst>
</file>

<file path=ppt/comments/modernComment_120_6BC57873.xml><?xml version="1.0" encoding="utf-8"?>
<p188:cmLst xmlns:a="http://schemas.openxmlformats.org/drawingml/2006/main" xmlns:r="http://schemas.openxmlformats.org/officeDocument/2006/relationships" xmlns:p188="http://schemas.microsoft.com/office/powerpoint/2018/8/main">
  <p188:cm id="{87864A72-53BF-4853-83DD-5724959BFC84}" authorId="{D488E938-57D9-6AA9-C045-888387DD8CBB}" created="2023-09-19T13:12:18.002">
    <ac:deMkLst xmlns:ac="http://schemas.microsoft.com/office/drawing/2013/main/command">
      <pc:docMk xmlns:pc="http://schemas.microsoft.com/office/powerpoint/2013/main/command"/>
      <pc:sldMk xmlns:pc="http://schemas.microsoft.com/office/powerpoint/2013/main/command" cId="1808103539" sldId="288"/>
      <ac:spMk id="2" creationId="{848EADC2-84EC-0B46-C88E-DF4C214ACB5A}"/>
    </ac:deMkLst>
    <p188:txBody>
      <a:bodyPr/>
      <a:lstStyle/>
      <a:p>
        <a:r>
          <a:rPr lang="fr-FR"/>
          <a:t>My journey at orange innovation started in a research team dedicated to artificial intelligence serving home service purposes. In this team they do research in federated learning, large language model, AI for energy saving. I was involed in a project trying to research if we can do fedrated learning in the mobile world. What it implies to me?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ADB76F-4EC5-4662-8564-FF5F2534F20A}" type="datetimeFigureOut">
              <a:rPr lang="fr-FR" smtClean="0"/>
              <a:t>21/09/2023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1E1477-94A5-49B9-AA21-9F0C5F76CEB8}" type="slidenum">
              <a:rPr lang="fr-FR" smtClean="0"/>
              <a:t>‹#›</a:t>
            </a:fld>
            <a:endParaRPr lang="fr-FR"/>
          </a:p>
        </p:txBody>
      </p:sp>
    </p:spTree>
    <p:extLst>
      <p:ext uri="{BB962C8B-B14F-4D97-AF65-F5344CB8AC3E}">
        <p14:creationId xmlns:p14="http://schemas.microsoft.com/office/powerpoint/2010/main" val="2003815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621206-2E0E-422F-AFE1-0816170964C5}" type="datetimeFigureOut">
              <a:rPr lang="fr-FR" smtClean="0"/>
              <a:t>21/09/2023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3CF6B19-771D-4EB6-9023-269CD2EB7D6F}" type="slidenum">
              <a:rPr lang="fr-FR" smtClean="0"/>
              <a:t>‹#›</a:t>
            </a:fld>
            <a:endParaRPr lang="fr-FR"/>
          </a:p>
        </p:txBody>
      </p:sp>
    </p:spTree>
    <p:extLst>
      <p:ext uri="{BB962C8B-B14F-4D97-AF65-F5344CB8AC3E}">
        <p14:creationId xmlns:p14="http://schemas.microsoft.com/office/powerpoint/2010/main" val="312203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621206-2E0E-422F-AFE1-0816170964C5}" type="datetimeFigureOut">
              <a:rPr lang="fr-FR" smtClean="0"/>
              <a:t>21/09/2023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3CF6B19-771D-4EB6-9023-269CD2EB7D6F}" type="slidenum">
              <a:rPr lang="fr-FR" smtClean="0"/>
              <a:t>‹#›</a:t>
            </a:fld>
            <a:endParaRPr lang="fr-FR"/>
          </a:p>
        </p:txBody>
      </p:sp>
    </p:spTree>
    <p:extLst>
      <p:ext uri="{BB962C8B-B14F-4D97-AF65-F5344CB8AC3E}">
        <p14:creationId xmlns:p14="http://schemas.microsoft.com/office/powerpoint/2010/main" val="412886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621206-2E0E-422F-AFE1-0816170964C5}" type="datetimeFigureOut">
              <a:rPr lang="fr-FR" smtClean="0"/>
              <a:t>21/09/2023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3CF6B19-771D-4EB6-9023-269CD2EB7D6F}" type="slidenum">
              <a:rPr lang="fr-FR" smtClean="0"/>
              <a:t>‹#›</a:t>
            </a:fld>
            <a:endParaRPr lang="fr-FR"/>
          </a:p>
        </p:txBody>
      </p:sp>
    </p:spTree>
    <p:extLst>
      <p:ext uri="{BB962C8B-B14F-4D97-AF65-F5344CB8AC3E}">
        <p14:creationId xmlns:p14="http://schemas.microsoft.com/office/powerpoint/2010/main" val="155433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621206-2E0E-422F-AFE1-0816170964C5}" type="datetimeFigureOut">
              <a:rPr lang="fr-FR" smtClean="0"/>
              <a:t>21/09/2023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3CF6B19-771D-4EB6-9023-269CD2EB7D6F}" type="slidenum">
              <a:rPr lang="fr-FR" smtClean="0"/>
              <a:t>‹#›</a:t>
            </a:fld>
            <a:endParaRPr lang="fr-FR"/>
          </a:p>
        </p:txBody>
      </p:sp>
    </p:spTree>
    <p:extLst>
      <p:ext uri="{BB962C8B-B14F-4D97-AF65-F5344CB8AC3E}">
        <p14:creationId xmlns:p14="http://schemas.microsoft.com/office/powerpoint/2010/main" val="1423932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1621206-2E0E-422F-AFE1-0816170964C5}" type="datetimeFigureOut">
              <a:rPr lang="fr-FR" smtClean="0"/>
              <a:t>21/09/2023</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3CF6B19-771D-4EB6-9023-269CD2EB7D6F}" type="slidenum">
              <a:rPr lang="fr-FR" smtClean="0"/>
              <a:t>‹#›</a:t>
            </a:fld>
            <a:endParaRPr lang="fr-FR"/>
          </a:p>
        </p:txBody>
      </p:sp>
    </p:spTree>
    <p:extLst>
      <p:ext uri="{BB962C8B-B14F-4D97-AF65-F5344CB8AC3E}">
        <p14:creationId xmlns:p14="http://schemas.microsoft.com/office/powerpoint/2010/main" val="870092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621206-2E0E-422F-AFE1-0816170964C5}" type="datetimeFigureOut">
              <a:rPr lang="fr-FR" smtClean="0"/>
              <a:t>21/09/2023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3CF6B19-771D-4EB6-9023-269CD2EB7D6F}" type="slidenum">
              <a:rPr lang="fr-FR" smtClean="0"/>
              <a:t>‹#›</a:t>
            </a:fld>
            <a:endParaRPr lang="fr-FR"/>
          </a:p>
        </p:txBody>
      </p:sp>
    </p:spTree>
    <p:extLst>
      <p:ext uri="{BB962C8B-B14F-4D97-AF65-F5344CB8AC3E}">
        <p14:creationId xmlns:p14="http://schemas.microsoft.com/office/powerpoint/2010/main" val="3163803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621206-2E0E-422F-AFE1-0816170964C5}" type="datetimeFigureOut">
              <a:rPr lang="fr-FR" smtClean="0"/>
              <a:t>21/09/2023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3CF6B19-771D-4EB6-9023-269CD2EB7D6F}" type="slidenum">
              <a:rPr lang="fr-FR" smtClean="0"/>
              <a:t>‹#›</a:t>
            </a:fld>
            <a:endParaRPr lang="fr-FR"/>
          </a:p>
        </p:txBody>
      </p:sp>
    </p:spTree>
    <p:extLst>
      <p:ext uri="{BB962C8B-B14F-4D97-AF65-F5344CB8AC3E}">
        <p14:creationId xmlns:p14="http://schemas.microsoft.com/office/powerpoint/2010/main" val="143446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621206-2E0E-422F-AFE1-0816170964C5}" type="datetimeFigureOut">
              <a:rPr lang="fr-FR" smtClean="0"/>
              <a:t>21/09/2023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3CF6B19-771D-4EB6-9023-269CD2EB7D6F}" type="slidenum">
              <a:rPr lang="fr-FR" smtClean="0"/>
              <a:t>‹#›</a:t>
            </a:fld>
            <a:endParaRPr lang="fr-FR"/>
          </a:p>
        </p:txBody>
      </p:sp>
    </p:spTree>
    <p:extLst>
      <p:ext uri="{BB962C8B-B14F-4D97-AF65-F5344CB8AC3E}">
        <p14:creationId xmlns:p14="http://schemas.microsoft.com/office/powerpoint/2010/main" val="167550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621206-2E0E-422F-AFE1-0816170964C5}" type="datetimeFigureOut">
              <a:rPr lang="fr-FR" smtClean="0"/>
              <a:t>21/09/2023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3CF6B19-771D-4EB6-9023-269CD2EB7D6F}" type="slidenum">
              <a:rPr lang="fr-FR" smtClean="0"/>
              <a:t>‹#›</a:t>
            </a:fld>
            <a:endParaRPr lang="fr-FR"/>
          </a:p>
        </p:txBody>
      </p:sp>
    </p:spTree>
    <p:extLst>
      <p:ext uri="{BB962C8B-B14F-4D97-AF65-F5344CB8AC3E}">
        <p14:creationId xmlns:p14="http://schemas.microsoft.com/office/powerpoint/2010/main" val="255349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621206-2E0E-422F-AFE1-0816170964C5}" type="datetimeFigureOut">
              <a:rPr lang="fr-FR" smtClean="0"/>
              <a:t>21/09/2023</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3CF6B19-771D-4EB6-9023-269CD2EB7D6F}" type="slidenum">
              <a:rPr lang="fr-FR" smtClean="0"/>
              <a:t>‹#›</a:t>
            </a:fld>
            <a:endParaRPr lang="fr-FR"/>
          </a:p>
        </p:txBody>
      </p:sp>
    </p:spTree>
    <p:extLst>
      <p:ext uri="{BB962C8B-B14F-4D97-AF65-F5344CB8AC3E}">
        <p14:creationId xmlns:p14="http://schemas.microsoft.com/office/powerpoint/2010/main" val="465720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621206-2E0E-422F-AFE1-0816170964C5}" type="datetimeFigureOut">
              <a:rPr lang="fr-FR" smtClean="0"/>
              <a:t>21/09/2023</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3CF6B19-771D-4EB6-9023-269CD2EB7D6F}" type="slidenum">
              <a:rPr lang="fr-FR" smtClean="0"/>
              <a:t>‹#›</a:t>
            </a:fld>
            <a:endParaRPr lang="fr-FR"/>
          </a:p>
        </p:txBody>
      </p:sp>
    </p:spTree>
    <p:extLst>
      <p:ext uri="{BB962C8B-B14F-4D97-AF65-F5344CB8AC3E}">
        <p14:creationId xmlns:p14="http://schemas.microsoft.com/office/powerpoint/2010/main" val="3676739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1621206-2E0E-422F-AFE1-0816170964C5}" type="datetimeFigureOut">
              <a:rPr lang="fr-FR" smtClean="0"/>
              <a:t>21/09/2023</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3CF6B19-771D-4EB6-9023-269CD2EB7D6F}" type="slidenum">
              <a:rPr lang="fr-FR" smtClean="0"/>
              <a:t>‹#›</a:t>
            </a:fld>
            <a:endParaRPr lang="fr-FR"/>
          </a:p>
        </p:txBody>
      </p:sp>
      <p:sp>
        <p:nvSpPr>
          <p:cNvPr id="10" name="TextBox 9">
            <a:extLst>
              <a:ext uri="{FF2B5EF4-FFF2-40B4-BE49-F238E27FC236}">
                <a16:creationId xmlns:a16="http://schemas.microsoft.com/office/drawing/2014/main" id="{9F47C2F5-D95E-A295-36E8-62D370947AB6}"/>
              </a:ext>
            </a:extLst>
          </p:cNvPr>
          <p:cNvSpPr txBox="1"/>
          <p:nvPr userDrawn="1">
            <p:extLst>
              <p:ext uri="{1162E1C5-73C7-4A58-AE30-91384D911F3F}">
                <p184:classification xmlns:p184="http://schemas.microsoft.com/office/powerpoint/2018/4/main" val="ftr"/>
              </p:ext>
            </p:extLst>
          </p:nvPr>
        </p:nvSpPr>
        <p:spPr>
          <a:xfrm>
            <a:off x="5649913" y="6736080"/>
            <a:ext cx="920750" cy="121920"/>
          </a:xfrm>
          <a:prstGeom prst="rect">
            <a:avLst/>
          </a:prstGeom>
        </p:spPr>
        <p:txBody>
          <a:bodyPr horzOverflow="overflow" lIns="0" tIns="0" rIns="0" bIns="0">
            <a:spAutoFit/>
          </a:bodyPr>
          <a:lstStyle/>
          <a:p>
            <a:pPr algn="l"/>
            <a:r>
              <a:rPr lang="fr-FR" sz="800">
                <a:solidFill>
                  <a:srgbClr val="ED7D31"/>
                </a:solidFill>
                <a:latin typeface="Helvetica 75 Bold" panose="020B0804020202020204" pitchFamily="34" charset="0"/>
              </a:rPr>
              <a:t>Orange Restricted</a:t>
            </a:r>
          </a:p>
        </p:txBody>
      </p:sp>
    </p:spTree>
    <p:extLst>
      <p:ext uri="{BB962C8B-B14F-4D97-AF65-F5344CB8AC3E}">
        <p14:creationId xmlns:p14="http://schemas.microsoft.com/office/powerpoint/2010/main" val="365808904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16_FA60A4C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microsoft.com/office/2018/10/relationships/comments" Target="../comments/modernComment_11E_7E31088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microsoft.com/office/2018/10/relationships/comments" Target="../comments/modernComment_11B_B52FC56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microsoft.com/office/2018/10/relationships/comments" Target="../comments/modernComment_11A_752D80B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7.xml"/><Relationship Id="rId7" Type="http://schemas.openxmlformats.org/officeDocument/2006/relationships/image" Target="../media/image48.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2.png"/><Relationship Id="rId4" Type="http://schemas.microsoft.com/office/2018/10/relationships/comments" Target="../comments/modernComment_11D_208D0DCC.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20_6BC5787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5_57C4C06B.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06_123650CD.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14_2A56979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96E6-E687-94D2-7653-D305D51B9210}"/>
              </a:ext>
            </a:extLst>
          </p:cNvPr>
          <p:cNvSpPr>
            <a:spLocks noGrp="1"/>
          </p:cNvSpPr>
          <p:nvPr>
            <p:ph type="ctrTitle"/>
          </p:nvPr>
        </p:nvSpPr>
        <p:spPr>
          <a:xfrm>
            <a:off x="838985" y="1713506"/>
            <a:ext cx="10514029" cy="2387600"/>
          </a:xfrm>
        </p:spPr>
        <p:txBody>
          <a:bodyPr/>
          <a:lstStyle/>
          <a:p>
            <a:r>
              <a:rPr lang="fr-FR" dirty="0"/>
              <a:t>FEDERATED LEARNING IN </a:t>
            </a:r>
            <a:r>
              <a:rPr lang="fr-FR" dirty="0">
                <a:solidFill>
                  <a:schemeClr val="accent6"/>
                </a:solidFill>
              </a:rPr>
              <a:t>MOBILE WORLD</a:t>
            </a:r>
          </a:p>
        </p:txBody>
      </p:sp>
      <p:sp>
        <p:nvSpPr>
          <p:cNvPr id="3" name="Subtitle 2">
            <a:extLst>
              <a:ext uri="{FF2B5EF4-FFF2-40B4-BE49-F238E27FC236}">
                <a16:creationId xmlns:a16="http://schemas.microsoft.com/office/drawing/2014/main" id="{739FCF0F-20A0-CFCA-D7A1-A5AF15FE044F}"/>
              </a:ext>
            </a:extLst>
          </p:cNvPr>
          <p:cNvSpPr>
            <a:spLocks noGrp="1"/>
          </p:cNvSpPr>
          <p:nvPr>
            <p:ph type="subTitle" idx="1"/>
          </p:nvPr>
        </p:nvSpPr>
        <p:spPr>
          <a:xfrm>
            <a:off x="1524000" y="4863368"/>
            <a:ext cx="9144000" cy="1655762"/>
          </a:xfrm>
        </p:spPr>
        <p:txBody>
          <a:bodyPr/>
          <a:lstStyle/>
          <a:p>
            <a:r>
              <a:rPr lang="fr-FR" dirty="0"/>
              <a:t>STUDENT: </a:t>
            </a:r>
            <a:r>
              <a:rPr lang="fr-FR" dirty="0">
                <a:solidFill>
                  <a:schemeClr val="accent6"/>
                </a:solidFill>
              </a:rPr>
              <a:t>VENITHRAA GANESAN</a:t>
            </a:r>
          </a:p>
          <a:p>
            <a:r>
              <a:rPr lang="fr-FR" dirty="0"/>
              <a:t>MENTOR : </a:t>
            </a:r>
            <a:r>
              <a:rPr lang="fr-FR" dirty="0">
                <a:solidFill>
                  <a:schemeClr val="accent6"/>
                </a:solidFill>
              </a:rPr>
              <a:t>VINCENT GIRAUDON</a:t>
            </a:r>
          </a:p>
        </p:txBody>
      </p:sp>
    </p:spTree>
    <p:extLst>
      <p:ext uri="{BB962C8B-B14F-4D97-AF65-F5344CB8AC3E}">
        <p14:creationId xmlns:p14="http://schemas.microsoft.com/office/powerpoint/2010/main" val="1665013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9">
            <a:extLst>
              <a:ext uri="{FF2B5EF4-FFF2-40B4-BE49-F238E27FC236}">
                <a16:creationId xmlns:a16="http://schemas.microsoft.com/office/drawing/2014/main" id="{3022136E-3321-4660-0C97-D21D59EFBE54}"/>
              </a:ext>
            </a:extLst>
          </p:cNvPr>
          <p:cNvSpPr/>
          <p:nvPr/>
        </p:nvSpPr>
        <p:spPr>
          <a:xfrm>
            <a:off x="499865" y="440422"/>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3" name="TextBox 2">
            <a:extLst>
              <a:ext uri="{FF2B5EF4-FFF2-40B4-BE49-F238E27FC236}">
                <a16:creationId xmlns:a16="http://schemas.microsoft.com/office/drawing/2014/main" id="{E665BAB1-8FC0-3F62-6626-8A1FC5106A7A}"/>
              </a:ext>
            </a:extLst>
          </p:cNvPr>
          <p:cNvSpPr txBox="1"/>
          <p:nvPr/>
        </p:nvSpPr>
        <p:spPr>
          <a:xfrm>
            <a:off x="516415" y="657780"/>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1</a:t>
            </a:r>
          </a:p>
        </p:txBody>
      </p:sp>
      <p:sp>
        <p:nvSpPr>
          <p:cNvPr id="4" name="TextBox 3">
            <a:extLst>
              <a:ext uri="{FF2B5EF4-FFF2-40B4-BE49-F238E27FC236}">
                <a16:creationId xmlns:a16="http://schemas.microsoft.com/office/drawing/2014/main" id="{F3372C7D-482B-35FB-42A6-1FB58CB7D572}"/>
              </a:ext>
            </a:extLst>
          </p:cNvPr>
          <p:cNvSpPr txBox="1"/>
          <p:nvPr/>
        </p:nvSpPr>
        <p:spPr>
          <a:xfrm>
            <a:off x="1277707" y="503891"/>
            <a:ext cx="5469574" cy="646331"/>
          </a:xfrm>
          <a:prstGeom prst="rect">
            <a:avLst/>
          </a:prstGeom>
          <a:noFill/>
        </p:spPr>
        <p:txBody>
          <a:bodyPr wrap="none" rtlCol="0">
            <a:spAutoFit/>
          </a:bodyPr>
          <a:lstStyle/>
          <a:p>
            <a:r>
              <a:rPr lang="fr-FR" dirty="0"/>
              <a:t> CREATE MOBILE APPLICATIONS USING KOTLIN,</a:t>
            </a:r>
          </a:p>
          <a:p>
            <a:r>
              <a:rPr lang="fr-FR" dirty="0"/>
              <a:t> HTTP RESPONSE </a:t>
            </a:r>
          </a:p>
        </p:txBody>
      </p:sp>
      <p:pic>
        <p:nvPicPr>
          <p:cNvPr id="6" name="Picture 5">
            <a:extLst>
              <a:ext uri="{FF2B5EF4-FFF2-40B4-BE49-F238E27FC236}">
                <a16:creationId xmlns:a16="http://schemas.microsoft.com/office/drawing/2014/main" id="{0DA507EE-23E1-F377-383C-BCF6571F990A}"/>
              </a:ext>
            </a:extLst>
          </p:cNvPr>
          <p:cNvPicPr>
            <a:picLocks noChangeAspect="1"/>
          </p:cNvPicPr>
          <p:nvPr/>
        </p:nvPicPr>
        <p:blipFill>
          <a:blip r:embed="rId3"/>
          <a:stretch>
            <a:fillRect/>
          </a:stretch>
        </p:blipFill>
        <p:spPr>
          <a:xfrm>
            <a:off x="2029517" y="1840420"/>
            <a:ext cx="2522035" cy="1239788"/>
          </a:xfrm>
          <a:prstGeom prst="rect">
            <a:avLst/>
          </a:prstGeom>
        </p:spPr>
      </p:pic>
      <p:pic>
        <p:nvPicPr>
          <p:cNvPr id="8" name="Picture 7">
            <a:extLst>
              <a:ext uri="{FF2B5EF4-FFF2-40B4-BE49-F238E27FC236}">
                <a16:creationId xmlns:a16="http://schemas.microsoft.com/office/drawing/2014/main" id="{F8FA262B-A4C9-E715-F0FD-D7685B83E54D}"/>
              </a:ext>
            </a:extLst>
          </p:cNvPr>
          <p:cNvPicPr>
            <a:picLocks noChangeAspect="1"/>
          </p:cNvPicPr>
          <p:nvPr/>
        </p:nvPicPr>
        <p:blipFill>
          <a:blip r:embed="rId4"/>
          <a:stretch>
            <a:fillRect/>
          </a:stretch>
        </p:blipFill>
        <p:spPr>
          <a:xfrm>
            <a:off x="6747281" y="367215"/>
            <a:ext cx="4928304" cy="6123569"/>
          </a:xfrm>
          <a:prstGeom prst="rect">
            <a:avLst/>
          </a:prstGeom>
        </p:spPr>
      </p:pic>
      <p:pic>
        <p:nvPicPr>
          <p:cNvPr id="10" name="Picture 9">
            <a:extLst>
              <a:ext uri="{FF2B5EF4-FFF2-40B4-BE49-F238E27FC236}">
                <a16:creationId xmlns:a16="http://schemas.microsoft.com/office/drawing/2014/main" id="{62EA9345-1FCD-2F0B-5BF4-0BFC082096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03" y="3579830"/>
            <a:ext cx="6099665" cy="2647362"/>
          </a:xfrm>
          <a:prstGeom prst="rect">
            <a:avLst/>
          </a:prstGeom>
        </p:spPr>
      </p:pic>
    </p:spTree>
    <p:extLst>
      <p:ext uri="{BB962C8B-B14F-4D97-AF65-F5344CB8AC3E}">
        <p14:creationId xmlns:p14="http://schemas.microsoft.com/office/powerpoint/2010/main" val="420063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9">
            <a:extLst>
              <a:ext uri="{FF2B5EF4-FFF2-40B4-BE49-F238E27FC236}">
                <a16:creationId xmlns:a16="http://schemas.microsoft.com/office/drawing/2014/main" id="{3022136E-3321-4660-0C97-D21D59EFBE54}"/>
              </a:ext>
            </a:extLst>
          </p:cNvPr>
          <p:cNvSpPr/>
          <p:nvPr/>
        </p:nvSpPr>
        <p:spPr>
          <a:xfrm>
            <a:off x="516415" y="492412"/>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3" name="TextBox 2">
            <a:extLst>
              <a:ext uri="{FF2B5EF4-FFF2-40B4-BE49-F238E27FC236}">
                <a16:creationId xmlns:a16="http://schemas.microsoft.com/office/drawing/2014/main" id="{E665BAB1-8FC0-3F62-6626-8A1FC5106A7A}"/>
              </a:ext>
            </a:extLst>
          </p:cNvPr>
          <p:cNvSpPr txBox="1"/>
          <p:nvPr/>
        </p:nvSpPr>
        <p:spPr>
          <a:xfrm>
            <a:off x="516415" y="657780"/>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2</a:t>
            </a:r>
          </a:p>
        </p:txBody>
      </p:sp>
      <p:pic>
        <p:nvPicPr>
          <p:cNvPr id="5" name="Picture 4">
            <a:extLst>
              <a:ext uri="{FF2B5EF4-FFF2-40B4-BE49-F238E27FC236}">
                <a16:creationId xmlns:a16="http://schemas.microsoft.com/office/drawing/2014/main" id="{C1634678-B959-18DF-90D2-0D60A18C1966}"/>
              </a:ext>
            </a:extLst>
          </p:cNvPr>
          <p:cNvPicPr>
            <a:picLocks noChangeAspect="1"/>
          </p:cNvPicPr>
          <p:nvPr/>
        </p:nvPicPr>
        <p:blipFill>
          <a:blip r:embed="rId2"/>
          <a:stretch>
            <a:fillRect/>
          </a:stretch>
        </p:blipFill>
        <p:spPr>
          <a:xfrm>
            <a:off x="6668897" y="410546"/>
            <a:ext cx="1657350" cy="1171575"/>
          </a:xfrm>
          <a:prstGeom prst="rect">
            <a:avLst/>
          </a:prstGeom>
        </p:spPr>
      </p:pic>
      <p:pic>
        <p:nvPicPr>
          <p:cNvPr id="7" name="Picture 6">
            <a:extLst>
              <a:ext uri="{FF2B5EF4-FFF2-40B4-BE49-F238E27FC236}">
                <a16:creationId xmlns:a16="http://schemas.microsoft.com/office/drawing/2014/main" id="{976ED9A1-69EC-FA68-23E2-34F86E7CA9F9}"/>
              </a:ext>
            </a:extLst>
          </p:cNvPr>
          <p:cNvPicPr>
            <a:picLocks noChangeAspect="1"/>
          </p:cNvPicPr>
          <p:nvPr/>
        </p:nvPicPr>
        <p:blipFill>
          <a:blip r:embed="rId3"/>
          <a:stretch>
            <a:fillRect/>
          </a:stretch>
        </p:blipFill>
        <p:spPr>
          <a:xfrm>
            <a:off x="9373838" y="244825"/>
            <a:ext cx="1530632" cy="1658185"/>
          </a:xfrm>
          <a:prstGeom prst="rect">
            <a:avLst/>
          </a:prstGeom>
        </p:spPr>
      </p:pic>
      <p:sp>
        <p:nvSpPr>
          <p:cNvPr id="8" name="TextBox 7">
            <a:extLst>
              <a:ext uri="{FF2B5EF4-FFF2-40B4-BE49-F238E27FC236}">
                <a16:creationId xmlns:a16="http://schemas.microsoft.com/office/drawing/2014/main" id="{021506F3-7083-8257-1AA7-977135A08ACF}"/>
              </a:ext>
            </a:extLst>
          </p:cNvPr>
          <p:cNvSpPr txBox="1"/>
          <p:nvPr/>
        </p:nvSpPr>
        <p:spPr>
          <a:xfrm>
            <a:off x="1266811" y="657780"/>
            <a:ext cx="4256293" cy="369332"/>
          </a:xfrm>
          <a:prstGeom prst="rect">
            <a:avLst/>
          </a:prstGeom>
          <a:noFill/>
        </p:spPr>
        <p:txBody>
          <a:bodyPr wrap="none" rtlCol="0">
            <a:spAutoFit/>
          </a:bodyPr>
          <a:lstStyle/>
          <a:p>
            <a:pPr algn="ctr">
              <a:spcAft>
                <a:spcPts val="600"/>
              </a:spcAft>
            </a:pPr>
            <a:r>
              <a:rPr lang="en-US" sz="1800" dirty="0">
                <a:solidFill>
                  <a:schemeClr val="tx1">
                    <a:lumMod val="75000"/>
                    <a:lumOff val="25000"/>
                  </a:schemeClr>
                </a:solidFill>
                <a:effectLst/>
                <a:ea typeface="Cambria" panose="02040503050406030204" pitchFamily="18" charset="0"/>
                <a:cs typeface="Times New Roman" panose="02020603050405020304" pitchFamily="18" charset="0"/>
              </a:rPr>
              <a:t>BUILDING A SERVER USING DOCKER</a:t>
            </a:r>
          </a:p>
        </p:txBody>
      </p:sp>
      <p:pic>
        <p:nvPicPr>
          <p:cNvPr id="1026" name="Picture 2">
            <a:extLst>
              <a:ext uri="{FF2B5EF4-FFF2-40B4-BE49-F238E27FC236}">
                <a16:creationId xmlns:a16="http://schemas.microsoft.com/office/drawing/2014/main" id="{1B961EF1-FAF7-A4BC-DCF9-2F24B3CF9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98" y="1912058"/>
            <a:ext cx="8097219" cy="2809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7E06785-6713-1642-6C3D-9B9DD61E36FB}"/>
              </a:ext>
            </a:extLst>
          </p:cNvPr>
          <p:cNvPicPr>
            <a:picLocks noChangeAspect="1"/>
          </p:cNvPicPr>
          <p:nvPr/>
        </p:nvPicPr>
        <p:blipFill>
          <a:blip r:embed="rId5"/>
          <a:stretch>
            <a:fillRect/>
          </a:stretch>
        </p:blipFill>
        <p:spPr>
          <a:xfrm>
            <a:off x="5132752" y="2983645"/>
            <a:ext cx="6858328" cy="3702622"/>
          </a:xfrm>
          <a:prstGeom prst="rect">
            <a:avLst/>
          </a:prstGeom>
        </p:spPr>
      </p:pic>
    </p:spTree>
    <p:extLst>
      <p:ext uri="{BB962C8B-B14F-4D97-AF65-F5344CB8AC3E}">
        <p14:creationId xmlns:p14="http://schemas.microsoft.com/office/powerpoint/2010/main" val="426605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9">
            <a:extLst>
              <a:ext uri="{FF2B5EF4-FFF2-40B4-BE49-F238E27FC236}">
                <a16:creationId xmlns:a16="http://schemas.microsoft.com/office/drawing/2014/main" id="{48ADFED9-B2A6-8C9C-4347-69AA7271A299}"/>
              </a:ext>
            </a:extLst>
          </p:cNvPr>
          <p:cNvSpPr/>
          <p:nvPr/>
        </p:nvSpPr>
        <p:spPr>
          <a:xfrm>
            <a:off x="516415" y="492412"/>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3" name="TextBox 2">
            <a:extLst>
              <a:ext uri="{FF2B5EF4-FFF2-40B4-BE49-F238E27FC236}">
                <a16:creationId xmlns:a16="http://schemas.microsoft.com/office/drawing/2014/main" id="{596EBCED-92C4-D595-B998-DA23229814EA}"/>
              </a:ext>
            </a:extLst>
          </p:cNvPr>
          <p:cNvSpPr txBox="1"/>
          <p:nvPr/>
        </p:nvSpPr>
        <p:spPr>
          <a:xfrm>
            <a:off x="516415" y="657780"/>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2</a:t>
            </a:r>
          </a:p>
        </p:txBody>
      </p:sp>
      <p:sp>
        <p:nvSpPr>
          <p:cNvPr id="4" name="TextBox 3">
            <a:extLst>
              <a:ext uri="{FF2B5EF4-FFF2-40B4-BE49-F238E27FC236}">
                <a16:creationId xmlns:a16="http://schemas.microsoft.com/office/drawing/2014/main" id="{6AC55AB8-0602-C6BA-61D2-C77DCC7F6952}"/>
              </a:ext>
            </a:extLst>
          </p:cNvPr>
          <p:cNvSpPr txBox="1"/>
          <p:nvPr/>
        </p:nvSpPr>
        <p:spPr>
          <a:xfrm>
            <a:off x="1301824" y="642391"/>
            <a:ext cx="4256293" cy="369332"/>
          </a:xfrm>
          <a:prstGeom prst="rect">
            <a:avLst/>
          </a:prstGeom>
          <a:noFill/>
        </p:spPr>
        <p:txBody>
          <a:bodyPr wrap="none" rtlCol="0">
            <a:spAutoFit/>
          </a:bodyPr>
          <a:lstStyle/>
          <a:p>
            <a:pPr algn="ctr">
              <a:spcAft>
                <a:spcPts val="600"/>
              </a:spcAft>
            </a:pPr>
            <a:r>
              <a:rPr lang="en-US" sz="1800" dirty="0">
                <a:solidFill>
                  <a:schemeClr val="tx1">
                    <a:lumMod val="75000"/>
                    <a:lumOff val="25000"/>
                  </a:schemeClr>
                </a:solidFill>
                <a:effectLst/>
                <a:ea typeface="Cambria" panose="02040503050406030204" pitchFamily="18" charset="0"/>
                <a:cs typeface="Times New Roman" panose="02020603050405020304" pitchFamily="18" charset="0"/>
              </a:rPr>
              <a:t>BUILDING A SERVER USING DOCKER</a:t>
            </a:r>
          </a:p>
        </p:txBody>
      </p:sp>
      <p:pic>
        <p:nvPicPr>
          <p:cNvPr id="6" name="Picture 5">
            <a:extLst>
              <a:ext uri="{FF2B5EF4-FFF2-40B4-BE49-F238E27FC236}">
                <a16:creationId xmlns:a16="http://schemas.microsoft.com/office/drawing/2014/main" id="{867D1A93-5DC2-C608-5F00-8872587E5207}"/>
              </a:ext>
            </a:extLst>
          </p:cNvPr>
          <p:cNvPicPr>
            <a:picLocks noChangeAspect="1"/>
          </p:cNvPicPr>
          <p:nvPr/>
        </p:nvPicPr>
        <p:blipFill>
          <a:blip r:embed="rId3"/>
          <a:stretch>
            <a:fillRect/>
          </a:stretch>
        </p:blipFill>
        <p:spPr>
          <a:xfrm>
            <a:off x="1301825" y="1826425"/>
            <a:ext cx="2120106" cy="1627797"/>
          </a:xfrm>
          <a:prstGeom prst="rect">
            <a:avLst/>
          </a:prstGeom>
        </p:spPr>
      </p:pic>
      <p:pic>
        <p:nvPicPr>
          <p:cNvPr id="8" name="Picture 7">
            <a:extLst>
              <a:ext uri="{FF2B5EF4-FFF2-40B4-BE49-F238E27FC236}">
                <a16:creationId xmlns:a16="http://schemas.microsoft.com/office/drawing/2014/main" id="{9D27741B-C921-56CA-4F61-ED3491653B5C}"/>
              </a:ext>
            </a:extLst>
          </p:cNvPr>
          <p:cNvPicPr>
            <a:picLocks noChangeAspect="1"/>
          </p:cNvPicPr>
          <p:nvPr/>
        </p:nvPicPr>
        <p:blipFill>
          <a:blip r:embed="rId4"/>
          <a:stretch>
            <a:fillRect/>
          </a:stretch>
        </p:blipFill>
        <p:spPr>
          <a:xfrm>
            <a:off x="4657064" y="1911990"/>
            <a:ext cx="1259604" cy="1463019"/>
          </a:xfrm>
          <a:prstGeom prst="rect">
            <a:avLst/>
          </a:prstGeom>
        </p:spPr>
      </p:pic>
      <p:pic>
        <p:nvPicPr>
          <p:cNvPr id="10" name="Picture 9">
            <a:extLst>
              <a:ext uri="{FF2B5EF4-FFF2-40B4-BE49-F238E27FC236}">
                <a16:creationId xmlns:a16="http://schemas.microsoft.com/office/drawing/2014/main" id="{F0B7AA32-6C74-FF62-6B1F-36FA473916E5}"/>
              </a:ext>
            </a:extLst>
          </p:cNvPr>
          <p:cNvPicPr>
            <a:picLocks noChangeAspect="1"/>
          </p:cNvPicPr>
          <p:nvPr/>
        </p:nvPicPr>
        <p:blipFill>
          <a:blip r:embed="rId5"/>
          <a:stretch>
            <a:fillRect/>
          </a:stretch>
        </p:blipFill>
        <p:spPr>
          <a:xfrm>
            <a:off x="7151801" y="1801203"/>
            <a:ext cx="1594577" cy="1627797"/>
          </a:xfrm>
          <a:prstGeom prst="rect">
            <a:avLst/>
          </a:prstGeom>
        </p:spPr>
      </p:pic>
      <p:pic>
        <p:nvPicPr>
          <p:cNvPr id="12" name="Picture 11">
            <a:extLst>
              <a:ext uri="{FF2B5EF4-FFF2-40B4-BE49-F238E27FC236}">
                <a16:creationId xmlns:a16="http://schemas.microsoft.com/office/drawing/2014/main" id="{E1FA6753-9B47-C76C-10DF-9C2B930C22C1}"/>
              </a:ext>
            </a:extLst>
          </p:cNvPr>
          <p:cNvPicPr>
            <a:picLocks noChangeAspect="1"/>
          </p:cNvPicPr>
          <p:nvPr/>
        </p:nvPicPr>
        <p:blipFill>
          <a:blip r:embed="rId6"/>
          <a:stretch>
            <a:fillRect/>
          </a:stretch>
        </p:blipFill>
        <p:spPr>
          <a:xfrm>
            <a:off x="4434167" y="4178329"/>
            <a:ext cx="2247900" cy="1800225"/>
          </a:xfrm>
          <a:prstGeom prst="rect">
            <a:avLst/>
          </a:prstGeom>
        </p:spPr>
      </p:pic>
      <p:pic>
        <p:nvPicPr>
          <p:cNvPr id="14" name="Picture 13">
            <a:extLst>
              <a:ext uri="{FF2B5EF4-FFF2-40B4-BE49-F238E27FC236}">
                <a16:creationId xmlns:a16="http://schemas.microsoft.com/office/drawing/2014/main" id="{DB79BE69-61EE-6148-C4BB-FEE434260DB9}"/>
              </a:ext>
            </a:extLst>
          </p:cNvPr>
          <p:cNvPicPr>
            <a:picLocks noChangeAspect="1"/>
          </p:cNvPicPr>
          <p:nvPr/>
        </p:nvPicPr>
        <p:blipFill>
          <a:blip r:embed="rId7"/>
          <a:stretch>
            <a:fillRect/>
          </a:stretch>
        </p:blipFill>
        <p:spPr>
          <a:xfrm>
            <a:off x="9736131" y="2954373"/>
            <a:ext cx="1457128" cy="1469373"/>
          </a:xfrm>
          <a:prstGeom prst="rect">
            <a:avLst/>
          </a:prstGeom>
        </p:spPr>
      </p:pic>
      <p:pic>
        <p:nvPicPr>
          <p:cNvPr id="15" name="Picture 14">
            <a:extLst>
              <a:ext uri="{FF2B5EF4-FFF2-40B4-BE49-F238E27FC236}">
                <a16:creationId xmlns:a16="http://schemas.microsoft.com/office/drawing/2014/main" id="{FC4133CF-6D1B-8557-F701-A00E7C4FCFAD}"/>
              </a:ext>
            </a:extLst>
          </p:cNvPr>
          <p:cNvPicPr>
            <a:picLocks noChangeAspect="1"/>
          </p:cNvPicPr>
          <p:nvPr/>
        </p:nvPicPr>
        <p:blipFill>
          <a:blip r:embed="rId5"/>
          <a:stretch>
            <a:fillRect/>
          </a:stretch>
        </p:blipFill>
        <p:spPr>
          <a:xfrm>
            <a:off x="7646677" y="4264542"/>
            <a:ext cx="1594577" cy="1627797"/>
          </a:xfrm>
          <a:prstGeom prst="rect">
            <a:avLst/>
          </a:prstGeom>
        </p:spPr>
      </p:pic>
      <p:pic>
        <p:nvPicPr>
          <p:cNvPr id="17" name="Picture 16">
            <a:extLst>
              <a:ext uri="{FF2B5EF4-FFF2-40B4-BE49-F238E27FC236}">
                <a16:creationId xmlns:a16="http://schemas.microsoft.com/office/drawing/2014/main" id="{456D50DD-D009-7099-6993-3FA9AC30F5E1}"/>
              </a:ext>
            </a:extLst>
          </p:cNvPr>
          <p:cNvPicPr>
            <a:picLocks noChangeAspect="1"/>
          </p:cNvPicPr>
          <p:nvPr/>
        </p:nvPicPr>
        <p:blipFill>
          <a:blip r:embed="rId8"/>
          <a:stretch>
            <a:fillRect/>
          </a:stretch>
        </p:blipFill>
        <p:spPr>
          <a:xfrm>
            <a:off x="2224791" y="4386901"/>
            <a:ext cx="1143000" cy="1419225"/>
          </a:xfrm>
          <a:prstGeom prst="rect">
            <a:avLst/>
          </a:prstGeom>
        </p:spPr>
      </p:pic>
      <p:sp>
        <p:nvSpPr>
          <p:cNvPr id="18" name="Arrow: Right 17">
            <a:extLst>
              <a:ext uri="{FF2B5EF4-FFF2-40B4-BE49-F238E27FC236}">
                <a16:creationId xmlns:a16="http://schemas.microsoft.com/office/drawing/2014/main" id="{5EFFC03B-EBD9-40F5-4C40-435A3CBFF07D}"/>
              </a:ext>
            </a:extLst>
          </p:cNvPr>
          <p:cNvSpPr/>
          <p:nvPr/>
        </p:nvSpPr>
        <p:spPr>
          <a:xfrm>
            <a:off x="3583804" y="2526384"/>
            <a:ext cx="850363" cy="2922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Arrow: Right 18">
            <a:extLst>
              <a:ext uri="{FF2B5EF4-FFF2-40B4-BE49-F238E27FC236}">
                <a16:creationId xmlns:a16="http://schemas.microsoft.com/office/drawing/2014/main" id="{77602AEB-5B31-5B16-0287-D59C34D92D1E}"/>
              </a:ext>
            </a:extLst>
          </p:cNvPr>
          <p:cNvSpPr/>
          <p:nvPr/>
        </p:nvSpPr>
        <p:spPr>
          <a:xfrm>
            <a:off x="6139565" y="2533556"/>
            <a:ext cx="850363" cy="2922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Arrow: Right 19">
            <a:extLst>
              <a:ext uri="{FF2B5EF4-FFF2-40B4-BE49-F238E27FC236}">
                <a16:creationId xmlns:a16="http://schemas.microsoft.com/office/drawing/2014/main" id="{4EDD0CBF-CC67-6826-D198-D0FCBE7595C9}"/>
              </a:ext>
            </a:extLst>
          </p:cNvPr>
          <p:cNvSpPr/>
          <p:nvPr/>
        </p:nvSpPr>
        <p:spPr>
          <a:xfrm rot="10800000">
            <a:off x="6682067" y="4950398"/>
            <a:ext cx="850363" cy="2922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Arrow: Right 20">
            <a:extLst>
              <a:ext uri="{FF2B5EF4-FFF2-40B4-BE49-F238E27FC236}">
                <a16:creationId xmlns:a16="http://schemas.microsoft.com/office/drawing/2014/main" id="{6225C68C-4908-4B18-843E-E9B4F432CF8A}"/>
              </a:ext>
            </a:extLst>
          </p:cNvPr>
          <p:cNvSpPr/>
          <p:nvPr/>
        </p:nvSpPr>
        <p:spPr>
          <a:xfrm rot="10800000">
            <a:off x="3451259" y="4936992"/>
            <a:ext cx="850363" cy="2922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Arrow: Right 22">
            <a:extLst>
              <a:ext uri="{FF2B5EF4-FFF2-40B4-BE49-F238E27FC236}">
                <a16:creationId xmlns:a16="http://schemas.microsoft.com/office/drawing/2014/main" id="{79A45F92-26FC-E8A5-D3EE-FDB85909E4E4}"/>
              </a:ext>
            </a:extLst>
          </p:cNvPr>
          <p:cNvSpPr/>
          <p:nvPr/>
        </p:nvSpPr>
        <p:spPr>
          <a:xfrm rot="8292633">
            <a:off x="9445691" y="4621549"/>
            <a:ext cx="850363" cy="2922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24" name="Arrow: Right 23">
            <a:extLst>
              <a:ext uri="{FF2B5EF4-FFF2-40B4-BE49-F238E27FC236}">
                <a16:creationId xmlns:a16="http://schemas.microsoft.com/office/drawing/2014/main" id="{8E012172-CCB5-23D7-DC90-405AFBBDD9C5}"/>
              </a:ext>
            </a:extLst>
          </p:cNvPr>
          <p:cNvSpPr/>
          <p:nvPr/>
        </p:nvSpPr>
        <p:spPr>
          <a:xfrm rot="1167195">
            <a:off x="9073074" y="2808258"/>
            <a:ext cx="850363" cy="2922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69F651D7-B8AC-8065-5082-D54B478104B7}"/>
              </a:ext>
            </a:extLst>
          </p:cNvPr>
          <p:cNvSpPr txBox="1"/>
          <p:nvPr/>
        </p:nvSpPr>
        <p:spPr>
          <a:xfrm>
            <a:off x="10564902" y="4243434"/>
            <a:ext cx="1182956" cy="338554"/>
          </a:xfrm>
          <a:prstGeom prst="rect">
            <a:avLst/>
          </a:prstGeom>
          <a:noFill/>
        </p:spPr>
        <p:txBody>
          <a:bodyPr wrap="square" rtlCol="0">
            <a:spAutoFit/>
          </a:bodyPr>
          <a:lstStyle/>
          <a:p>
            <a:r>
              <a:rPr lang="fr-FR" sz="1600" dirty="0">
                <a:latin typeface="Arial Nova" panose="020B0504020202020204" pitchFamily="34" charset="0"/>
              </a:rPr>
              <a:t>Registry</a:t>
            </a:r>
            <a:endParaRPr lang="fr-FR" dirty="0">
              <a:latin typeface="Arial Nova" panose="020B0504020202020204" pitchFamily="34" charset="0"/>
            </a:endParaRPr>
          </a:p>
        </p:txBody>
      </p:sp>
    </p:spTree>
    <p:extLst>
      <p:ext uri="{BB962C8B-B14F-4D97-AF65-F5344CB8AC3E}">
        <p14:creationId xmlns:p14="http://schemas.microsoft.com/office/powerpoint/2010/main" val="211714265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C8337-9037-A911-EC1C-6851DE163BD6}"/>
              </a:ext>
            </a:extLst>
          </p:cNvPr>
          <p:cNvSpPr>
            <a:spLocks noGrp="1"/>
          </p:cNvSpPr>
          <p:nvPr>
            <p:ph idx="1"/>
          </p:nvPr>
        </p:nvSpPr>
        <p:spPr/>
        <p:txBody>
          <a:bodyPr/>
          <a:lstStyle/>
          <a:p>
            <a:endParaRPr lang="fr-FR" dirty="0"/>
          </a:p>
          <a:p>
            <a:endParaRPr lang="fr-FR" dirty="0"/>
          </a:p>
        </p:txBody>
      </p:sp>
      <p:pic>
        <p:nvPicPr>
          <p:cNvPr id="7" name="Picture 6">
            <a:extLst>
              <a:ext uri="{FF2B5EF4-FFF2-40B4-BE49-F238E27FC236}">
                <a16:creationId xmlns:a16="http://schemas.microsoft.com/office/drawing/2014/main" id="{EDF2F19D-042F-FB2E-575F-712539953B3C}"/>
              </a:ext>
            </a:extLst>
          </p:cNvPr>
          <p:cNvPicPr>
            <a:picLocks noChangeAspect="1"/>
          </p:cNvPicPr>
          <p:nvPr/>
        </p:nvPicPr>
        <p:blipFill>
          <a:blip r:embed="rId3"/>
          <a:stretch>
            <a:fillRect/>
          </a:stretch>
        </p:blipFill>
        <p:spPr>
          <a:xfrm>
            <a:off x="999609" y="2147213"/>
            <a:ext cx="1137533" cy="1145432"/>
          </a:xfrm>
          <a:prstGeom prst="rect">
            <a:avLst/>
          </a:prstGeom>
        </p:spPr>
      </p:pic>
      <p:pic>
        <p:nvPicPr>
          <p:cNvPr id="11" name="Picture 10">
            <a:extLst>
              <a:ext uri="{FF2B5EF4-FFF2-40B4-BE49-F238E27FC236}">
                <a16:creationId xmlns:a16="http://schemas.microsoft.com/office/drawing/2014/main" id="{23FECFC3-2E63-6DC0-0F84-C2BD4B2685DE}"/>
              </a:ext>
            </a:extLst>
          </p:cNvPr>
          <p:cNvPicPr>
            <a:picLocks noChangeAspect="1"/>
          </p:cNvPicPr>
          <p:nvPr/>
        </p:nvPicPr>
        <p:blipFill>
          <a:blip r:embed="rId4"/>
          <a:stretch>
            <a:fillRect/>
          </a:stretch>
        </p:blipFill>
        <p:spPr>
          <a:xfrm>
            <a:off x="3269515" y="1368859"/>
            <a:ext cx="2504188" cy="5264870"/>
          </a:xfrm>
          <a:prstGeom prst="rect">
            <a:avLst/>
          </a:prstGeom>
        </p:spPr>
      </p:pic>
      <p:pic>
        <p:nvPicPr>
          <p:cNvPr id="13" name="Picture 12">
            <a:extLst>
              <a:ext uri="{FF2B5EF4-FFF2-40B4-BE49-F238E27FC236}">
                <a16:creationId xmlns:a16="http://schemas.microsoft.com/office/drawing/2014/main" id="{48BDD08A-0CC3-DBF1-EC99-67448B0502DA}"/>
              </a:ext>
            </a:extLst>
          </p:cNvPr>
          <p:cNvPicPr>
            <a:picLocks noChangeAspect="1"/>
          </p:cNvPicPr>
          <p:nvPr/>
        </p:nvPicPr>
        <p:blipFill>
          <a:blip r:embed="rId5"/>
          <a:stretch>
            <a:fillRect/>
          </a:stretch>
        </p:blipFill>
        <p:spPr>
          <a:xfrm>
            <a:off x="3762751" y="3545298"/>
            <a:ext cx="1517715" cy="1744041"/>
          </a:xfrm>
          <a:prstGeom prst="rect">
            <a:avLst/>
          </a:prstGeom>
        </p:spPr>
      </p:pic>
      <p:sp>
        <p:nvSpPr>
          <p:cNvPr id="14" name="Title 1">
            <a:extLst>
              <a:ext uri="{FF2B5EF4-FFF2-40B4-BE49-F238E27FC236}">
                <a16:creationId xmlns:a16="http://schemas.microsoft.com/office/drawing/2014/main" id="{981D8F68-82AA-26C6-0A7B-CA71012B533C}"/>
              </a:ext>
            </a:extLst>
          </p:cNvPr>
          <p:cNvSpPr txBox="1">
            <a:spLocks/>
          </p:cNvSpPr>
          <p:nvPr/>
        </p:nvSpPr>
        <p:spPr>
          <a:xfrm>
            <a:off x="1082896" y="1481489"/>
            <a:ext cx="970961" cy="875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dirty="0"/>
              <a:t>DATA</a:t>
            </a:r>
          </a:p>
        </p:txBody>
      </p:sp>
      <p:sp>
        <p:nvSpPr>
          <p:cNvPr id="15" name="Title 1">
            <a:extLst>
              <a:ext uri="{FF2B5EF4-FFF2-40B4-BE49-F238E27FC236}">
                <a16:creationId xmlns:a16="http://schemas.microsoft.com/office/drawing/2014/main" id="{D6CF75BA-D92D-EAA8-985A-667768EA74BA}"/>
              </a:ext>
            </a:extLst>
          </p:cNvPr>
          <p:cNvSpPr txBox="1">
            <a:spLocks/>
          </p:cNvSpPr>
          <p:nvPr/>
        </p:nvSpPr>
        <p:spPr>
          <a:xfrm>
            <a:off x="574250" y="3787336"/>
            <a:ext cx="2504188" cy="875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dirty="0"/>
              <a:t>ROOM DATABASE </a:t>
            </a:r>
          </a:p>
        </p:txBody>
      </p:sp>
      <p:sp>
        <p:nvSpPr>
          <p:cNvPr id="21" name="Arrow: Right 20">
            <a:extLst>
              <a:ext uri="{FF2B5EF4-FFF2-40B4-BE49-F238E27FC236}">
                <a16:creationId xmlns:a16="http://schemas.microsoft.com/office/drawing/2014/main" id="{F92E44C0-AAA8-135A-E7E9-4A7FC9F84BBB}"/>
              </a:ext>
            </a:extLst>
          </p:cNvPr>
          <p:cNvSpPr/>
          <p:nvPr/>
        </p:nvSpPr>
        <p:spPr>
          <a:xfrm>
            <a:off x="6060135" y="3531634"/>
            <a:ext cx="494407" cy="51140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Picture 24">
            <a:extLst>
              <a:ext uri="{FF2B5EF4-FFF2-40B4-BE49-F238E27FC236}">
                <a16:creationId xmlns:a16="http://schemas.microsoft.com/office/drawing/2014/main" id="{2BFC87E0-81E0-B642-03C3-9061CC9A321D}"/>
              </a:ext>
            </a:extLst>
          </p:cNvPr>
          <p:cNvPicPr>
            <a:picLocks noChangeAspect="1"/>
          </p:cNvPicPr>
          <p:nvPr/>
        </p:nvPicPr>
        <p:blipFill>
          <a:blip r:embed="rId6"/>
          <a:stretch>
            <a:fillRect/>
          </a:stretch>
        </p:blipFill>
        <p:spPr>
          <a:xfrm>
            <a:off x="8314349" y="1938013"/>
            <a:ext cx="3343275" cy="2105025"/>
          </a:xfrm>
          <a:prstGeom prst="rect">
            <a:avLst/>
          </a:prstGeom>
        </p:spPr>
      </p:pic>
      <p:pic>
        <p:nvPicPr>
          <p:cNvPr id="32" name="Picture 31">
            <a:extLst>
              <a:ext uri="{FF2B5EF4-FFF2-40B4-BE49-F238E27FC236}">
                <a16:creationId xmlns:a16="http://schemas.microsoft.com/office/drawing/2014/main" id="{DBA024DE-6502-E193-618B-ECBE6AD705C7}"/>
              </a:ext>
            </a:extLst>
          </p:cNvPr>
          <p:cNvPicPr>
            <a:picLocks noChangeAspect="1"/>
          </p:cNvPicPr>
          <p:nvPr/>
        </p:nvPicPr>
        <p:blipFill>
          <a:blip r:embed="rId7"/>
          <a:stretch>
            <a:fillRect/>
          </a:stretch>
        </p:blipFill>
        <p:spPr>
          <a:xfrm>
            <a:off x="9300186" y="3656686"/>
            <a:ext cx="1371600" cy="1533525"/>
          </a:xfrm>
          <a:prstGeom prst="rect">
            <a:avLst/>
          </a:prstGeom>
        </p:spPr>
      </p:pic>
      <p:sp>
        <p:nvSpPr>
          <p:cNvPr id="33" name="Title 1">
            <a:extLst>
              <a:ext uri="{FF2B5EF4-FFF2-40B4-BE49-F238E27FC236}">
                <a16:creationId xmlns:a16="http://schemas.microsoft.com/office/drawing/2014/main" id="{382D681B-29D8-F54A-F9CB-30EF0B8F8131}"/>
              </a:ext>
            </a:extLst>
          </p:cNvPr>
          <p:cNvSpPr txBox="1">
            <a:spLocks/>
          </p:cNvSpPr>
          <p:nvPr/>
        </p:nvSpPr>
        <p:spPr>
          <a:xfrm>
            <a:off x="8314349" y="1272048"/>
            <a:ext cx="1372615" cy="875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dirty="0"/>
              <a:t>SERVER</a:t>
            </a:r>
          </a:p>
        </p:txBody>
      </p:sp>
      <p:sp>
        <p:nvSpPr>
          <p:cNvPr id="34" name="Title 1">
            <a:extLst>
              <a:ext uri="{FF2B5EF4-FFF2-40B4-BE49-F238E27FC236}">
                <a16:creationId xmlns:a16="http://schemas.microsoft.com/office/drawing/2014/main" id="{A727B353-7572-3C1C-89BC-AD1A5D534809}"/>
              </a:ext>
            </a:extLst>
          </p:cNvPr>
          <p:cNvSpPr txBox="1">
            <a:spLocks/>
          </p:cNvSpPr>
          <p:nvPr/>
        </p:nvSpPr>
        <p:spPr>
          <a:xfrm>
            <a:off x="8798125" y="5075866"/>
            <a:ext cx="2422914" cy="875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dirty="0"/>
              <a:t>SERVER DATABASE </a:t>
            </a:r>
          </a:p>
        </p:txBody>
      </p:sp>
      <p:sp>
        <p:nvSpPr>
          <p:cNvPr id="5" name="TextBox 4">
            <a:extLst>
              <a:ext uri="{FF2B5EF4-FFF2-40B4-BE49-F238E27FC236}">
                <a16:creationId xmlns:a16="http://schemas.microsoft.com/office/drawing/2014/main" id="{A28484AB-E8FE-F143-3D3D-06890D1C0BC3}"/>
              </a:ext>
            </a:extLst>
          </p:cNvPr>
          <p:cNvSpPr txBox="1"/>
          <p:nvPr/>
        </p:nvSpPr>
        <p:spPr>
          <a:xfrm>
            <a:off x="1306082" y="657780"/>
            <a:ext cx="5986832" cy="369332"/>
          </a:xfrm>
          <a:prstGeom prst="rect">
            <a:avLst/>
          </a:prstGeom>
          <a:noFill/>
        </p:spPr>
        <p:txBody>
          <a:bodyPr wrap="none" rtlCol="0">
            <a:spAutoFit/>
          </a:bodyPr>
          <a:lstStyle/>
          <a:p>
            <a:pPr algn="ctr">
              <a:spcAft>
                <a:spcPts val="600"/>
              </a:spcAft>
            </a:pPr>
            <a:r>
              <a:rPr lang="en-US" dirty="0">
                <a:solidFill>
                  <a:schemeClr val="tx1">
                    <a:lumMod val="75000"/>
                    <a:lumOff val="25000"/>
                  </a:schemeClr>
                </a:solidFill>
                <a:ea typeface="Cambria" panose="02040503050406030204" pitchFamily="18" charset="0"/>
                <a:cs typeface="Times New Roman" panose="02020603050405020304" pitchFamily="18" charset="0"/>
              </a:rPr>
              <a:t>COLLECTING</a:t>
            </a:r>
            <a:r>
              <a:rPr lang="en-US" sz="1800" dirty="0">
                <a:solidFill>
                  <a:schemeClr val="tx1">
                    <a:lumMod val="75000"/>
                    <a:lumOff val="25000"/>
                  </a:schemeClr>
                </a:solidFill>
                <a:effectLst/>
                <a:ea typeface="Cambria" panose="02040503050406030204" pitchFamily="18" charset="0"/>
                <a:cs typeface="Times New Roman" panose="02020603050405020304" pitchFamily="18" charset="0"/>
              </a:rPr>
              <a:t> DATA AND SENDING IT TO THE SERVER</a:t>
            </a:r>
          </a:p>
        </p:txBody>
      </p:sp>
      <p:sp>
        <p:nvSpPr>
          <p:cNvPr id="6" name="Freeform 39">
            <a:extLst>
              <a:ext uri="{FF2B5EF4-FFF2-40B4-BE49-F238E27FC236}">
                <a16:creationId xmlns:a16="http://schemas.microsoft.com/office/drawing/2014/main" id="{971BCE76-F6FA-B031-742D-360962AF5C9B}"/>
              </a:ext>
            </a:extLst>
          </p:cNvPr>
          <p:cNvSpPr/>
          <p:nvPr/>
        </p:nvSpPr>
        <p:spPr>
          <a:xfrm>
            <a:off x="498679" y="476817"/>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8" name="TextBox 7">
            <a:extLst>
              <a:ext uri="{FF2B5EF4-FFF2-40B4-BE49-F238E27FC236}">
                <a16:creationId xmlns:a16="http://schemas.microsoft.com/office/drawing/2014/main" id="{C0262F9D-BFA0-5D48-F3F2-9F22EBE9B887}"/>
              </a:ext>
            </a:extLst>
          </p:cNvPr>
          <p:cNvSpPr txBox="1"/>
          <p:nvPr/>
        </p:nvSpPr>
        <p:spPr>
          <a:xfrm>
            <a:off x="516415" y="657780"/>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3 &amp; 4</a:t>
            </a:r>
          </a:p>
        </p:txBody>
      </p:sp>
      <p:pic>
        <p:nvPicPr>
          <p:cNvPr id="4" name="Picture 3">
            <a:extLst>
              <a:ext uri="{FF2B5EF4-FFF2-40B4-BE49-F238E27FC236}">
                <a16:creationId xmlns:a16="http://schemas.microsoft.com/office/drawing/2014/main" id="{1EEC169E-DC7C-5081-2581-9542B95DBD8C}"/>
              </a:ext>
            </a:extLst>
          </p:cNvPr>
          <p:cNvPicPr>
            <a:picLocks noChangeAspect="1"/>
          </p:cNvPicPr>
          <p:nvPr/>
        </p:nvPicPr>
        <p:blipFill>
          <a:blip r:embed="rId8"/>
          <a:stretch>
            <a:fillRect/>
          </a:stretch>
        </p:blipFill>
        <p:spPr>
          <a:xfrm>
            <a:off x="5868742" y="2988146"/>
            <a:ext cx="685800" cy="533400"/>
          </a:xfrm>
          <a:prstGeom prst="rect">
            <a:avLst/>
          </a:prstGeom>
        </p:spPr>
      </p:pic>
    </p:spTree>
    <p:extLst>
      <p:ext uri="{BB962C8B-B14F-4D97-AF65-F5344CB8AC3E}">
        <p14:creationId xmlns:p14="http://schemas.microsoft.com/office/powerpoint/2010/main" val="303980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35 -0.00023 L 0.22148 0.06157 " pathEditMode="relative" rAng="0" ptsTypes="AA">
                                      <p:cBhvr>
                                        <p:cTn id="10" dur="2000" fill="hold"/>
                                        <p:tgtEl>
                                          <p:spTgt spid="7"/>
                                        </p:tgtEl>
                                        <p:attrNameLst>
                                          <p:attrName>ppt_x</p:attrName>
                                          <p:attrName>ppt_y</p:attrName>
                                        </p:attrNameLst>
                                      </p:cBhvr>
                                      <p:rCtr x="11185" y="3079"/>
                                    </p:animMotion>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3.33333E-6 -1.48148E-6 L -0.2332 0.14005 " pathEditMode="relative" rAng="0" ptsTypes="AA">
                                      <p:cBhvr>
                                        <p:cTn id="18" dur="2000" fill="hold"/>
                                        <p:tgtEl>
                                          <p:spTgt spid="13"/>
                                        </p:tgtEl>
                                        <p:attrNameLst>
                                          <p:attrName>ppt_x</p:attrName>
                                          <p:attrName>ppt_y</p:attrName>
                                        </p:attrNameLst>
                                      </p:cBhvr>
                                      <p:rCtr x="-11667" y="6991"/>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0.0125 -0.00232 L 0.13502 2.96296E-6 " pathEditMode="relative" rAng="0" ptsTypes="AA">
                                      <p:cBhvr>
                                        <p:cTn id="28" dur="2000" fill="hold"/>
                                        <p:tgtEl>
                                          <p:spTgt spid="4"/>
                                        </p:tgtEl>
                                        <p:attrNameLst>
                                          <p:attrName>ppt_x</p:attrName>
                                          <p:attrName>ppt_y</p:attrName>
                                        </p:attrNameLst>
                                      </p:cBhvr>
                                      <p:rCtr x="7370" y="116"/>
                                    </p:animMotion>
                                  </p:childTnLst>
                                </p:cTn>
                              </p:par>
                              <p:par>
                                <p:cTn id="29" presetID="42" presetClass="path" presetSubtype="0" accel="50000" decel="50000" fill="hold" grpId="0" nodeType="withEffect">
                                  <p:stCondLst>
                                    <p:cond delay="0"/>
                                  </p:stCondLst>
                                  <p:childTnLst>
                                    <p:animMotion origin="layout" path="M -0.01732 -4.81481E-6 L 0.12565 -4.81481E-6 " pathEditMode="relative" rAng="0" ptsTypes="AA">
                                      <p:cBhvr>
                                        <p:cTn id="30" dur="2000" fill="hold"/>
                                        <p:tgtEl>
                                          <p:spTgt spid="21"/>
                                        </p:tgtEl>
                                        <p:attrNameLst>
                                          <p:attrName>ppt_x</p:attrName>
                                          <p:attrName>ppt_y</p:attrName>
                                        </p:attrNameLst>
                                      </p:cBhvr>
                                      <p:rCtr x="7148"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9">
            <a:extLst>
              <a:ext uri="{FF2B5EF4-FFF2-40B4-BE49-F238E27FC236}">
                <a16:creationId xmlns:a16="http://schemas.microsoft.com/office/drawing/2014/main" id="{3022136E-3321-4660-0C97-D21D59EFBE54}"/>
              </a:ext>
            </a:extLst>
          </p:cNvPr>
          <p:cNvSpPr/>
          <p:nvPr/>
        </p:nvSpPr>
        <p:spPr>
          <a:xfrm>
            <a:off x="516415" y="492412"/>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3" name="TextBox 2">
            <a:extLst>
              <a:ext uri="{FF2B5EF4-FFF2-40B4-BE49-F238E27FC236}">
                <a16:creationId xmlns:a16="http://schemas.microsoft.com/office/drawing/2014/main" id="{E665BAB1-8FC0-3F62-6626-8A1FC5106A7A}"/>
              </a:ext>
            </a:extLst>
          </p:cNvPr>
          <p:cNvSpPr txBox="1"/>
          <p:nvPr/>
        </p:nvSpPr>
        <p:spPr>
          <a:xfrm>
            <a:off x="516415" y="657780"/>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3 &amp; 4</a:t>
            </a:r>
          </a:p>
        </p:txBody>
      </p:sp>
      <p:pic>
        <p:nvPicPr>
          <p:cNvPr id="5" name="Picture 4">
            <a:extLst>
              <a:ext uri="{FF2B5EF4-FFF2-40B4-BE49-F238E27FC236}">
                <a16:creationId xmlns:a16="http://schemas.microsoft.com/office/drawing/2014/main" id="{0D6CE681-0B53-53F9-FB42-231250CF6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572" y="1835127"/>
            <a:ext cx="1265721" cy="1265721"/>
          </a:xfrm>
          <a:prstGeom prst="rect">
            <a:avLst/>
          </a:prstGeom>
        </p:spPr>
      </p:pic>
      <p:sp>
        <p:nvSpPr>
          <p:cNvPr id="6" name="TextBox 5">
            <a:extLst>
              <a:ext uri="{FF2B5EF4-FFF2-40B4-BE49-F238E27FC236}">
                <a16:creationId xmlns:a16="http://schemas.microsoft.com/office/drawing/2014/main" id="{BF2A2C9A-6F5E-FB7F-A626-9CACBF7B6CA6}"/>
              </a:ext>
            </a:extLst>
          </p:cNvPr>
          <p:cNvSpPr txBox="1"/>
          <p:nvPr/>
        </p:nvSpPr>
        <p:spPr>
          <a:xfrm>
            <a:off x="1475339" y="1169523"/>
            <a:ext cx="1731303" cy="369332"/>
          </a:xfrm>
          <a:prstGeom prst="rect">
            <a:avLst/>
          </a:prstGeom>
          <a:noFill/>
        </p:spPr>
        <p:txBody>
          <a:bodyPr wrap="square" rtlCol="0">
            <a:spAutoFit/>
          </a:bodyPr>
          <a:lstStyle/>
          <a:p>
            <a:r>
              <a:rPr lang="fr-FR" dirty="0"/>
              <a:t>FILE FORMAT</a:t>
            </a:r>
          </a:p>
        </p:txBody>
      </p:sp>
      <p:sp>
        <p:nvSpPr>
          <p:cNvPr id="7" name="TextBox 6">
            <a:extLst>
              <a:ext uri="{FF2B5EF4-FFF2-40B4-BE49-F238E27FC236}">
                <a16:creationId xmlns:a16="http://schemas.microsoft.com/office/drawing/2014/main" id="{B75D4D01-5B64-B795-EA16-F166EB4A9B6B}"/>
              </a:ext>
            </a:extLst>
          </p:cNvPr>
          <p:cNvSpPr txBox="1"/>
          <p:nvPr/>
        </p:nvSpPr>
        <p:spPr>
          <a:xfrm>
            <a:off x="5330942" y="1169523"/>
            <a:ext cx="4520067" cy="369332"/>
          </a:xfrm>
          <a:prstGeom prst="rect">
            <a:avLst/>
          </a:prstGeom>
          <a:noFill/>
        </p:spPr>
        <p:txBody>
          <a:bodyPr wrap="square" rtlCol="0">
            <a:spAutoFit/>
          </a:bodyPr>
          <a:lstStyle/>
          <a:p>
            <a:r>
              <a:rPr lang="fr-FR" dirty="0"/>
              <a:t>DATA : GPS, NETWORK QUALITY, TIMESTAMP</a:t>
            </a:r>
          </a:p>
        </p:txBody>
      </p:sp>
      <p:pic>
        <p:nvPicPr>
          <p:cNvPr id="9" name="Picture 8">
            <a:extLst>
              <a:ext uri="{FF2B5EF4-FFF2-40B4-BE49-F238E27FC236}">
                <a16:creationId xmlns:a16="http://schemas.microsoft.com/office/drawing/2014/main" id="{ED9E7C70-9B67-8856-608E-9DE74E8771D8}"/>
              </a:ext>
            </a:extLst>
          </p:cNvPr>
          <p:cNvPicPr>
            <a:picLocks noChangeAspect="1"/>
          </p:cNvPicPr>
          <p:nvPr/>
        </p:nvPicPr>
        <p:blipFill>
          <a:blip r:embed="rId3"/>
          <a:stretch>
            <a:fillRect/>
          </a:stretch>
        </p:blipFill>
        <p:spPr>
          <a:xfrm>
            <a:off x="5407500" y="1984931"/>
            <a:ext cx="1749902" cy="1115917"/>
          </a:xfrm>
          <a:prstGeom prst="rect">
            <a:avLst/>
          </a:prstGeom>
        </p:spPr>
      </p:pic>
      <p:pic>
        <p:nvPicPr>
          <p:cNvPr id="11" name="Picture 10">
            <a:extLst>
              <a:ext uri="{FF2B5EF4-FFF2-40B4-BE49-F238E27FC236}">
                <a16:creationId xmlns:a16="http://schemas.microsoft.com/office/drawing/2014/main" id="{ABFBCE0D-2542-76B9-4D46-5A572E15C281}"/>
              </a:ext>
            </a:extLst>
          </p:cNvPr>
          <p:cNvPicPr>
            <a:picLocks noChangeAspect="1"/>
          </p:cNvPicPr>
          <p:nvPr/>
        </p:nvPicPr>
        <p:blipFill>
          <a:blip r:embed="rId4"/>
          <a:stretch>
            <a:fillRect/>
          </a:stretch>
        </p:blipFill>
        <p:spPr>
          <a:xfrm>
            <a:off x="7590975" y="1984931"/>
            <a:ext cx="1590732" cy="1115917"/>
          </a:xfrm>
          <a:prstGeom prst="rect">
            <a:avLst/>
          </a:prstGeom>
        </p:spPr>
      </p:pic>
      <p:pic>
        <p:nvPicPr>
          <p:cNvPr id="13" name="Picture 12">
            <a:extLst>
              <a:ext uri="{FF2B5EF4-FFF2-40B4-BE49-F238E27FC236}">
                <a16:creationId xmlns:a16="http://schemas.microsoft.com/office/drawing/2014/main" id="{CFF6ACCC-3090-AD25-4E93-2E3B82E1027C}"/>
              </a:ext>
            </a:extLst>
          </p:cNvPr>
          <p:cNvPicPr>
            <a:picLocks noChangeAspect="1"/>
          </p:cNvPicPr>
          <p:nvPr/>
        </p:nvPicPr>
        <p:blipFill>
          <a:blip r:embed="rId5"/>
          <a:stretch>
            <a:fillRect/>
          </a:stretch>
        </p:blipFill>
        <p:spPr>
          <a:xfrm>
            <a:off x="9615280" y="1984931"/>
            <a:ext cx="1718035" cy="1115917"/>
          </a:xfrm>
          <a:prstGeom prst="rect">
            <a:avLst/>
          </a:prstGeom>
        </p:spPr>
      </p:pic>
      <p:sp>
        <p:nvSpPr>
          <p:cNvPr id="14" name="TextBox 13">
            <a:extLst>
              <a:ext uri="{FF2B5EF4-FFF2-40B4-BE49-F238E27FC236}">
                <a16:creationId xmlns:a16="http://schemas.microsoft.com/office/drawing/2014/main" id="{CD1EE988-A1EF-5EB2-12AE-B30881005513}"/>
              </a:ext>
            </a:extLst>
          </p:cNvPr>
          <p:cNvSpPr txBox="1"/>
          <p:nvPr/>
        </p:nvSpPr>
        <p:spPr>
          <a:xfrm>
            <a:off x="632909" y="3562641"/>
            <a:ext cx="4520067" cy="369332"/>
          </a:xfrm>
          <a:prstGeom prst="rect">
            <a:avLst/>
          </a:prstGeom>
          <a:noFill/>
        </p:spPr>
        <p:txBody>
          <a:bodyPr wrap="square" rtlCol="0">
            <a:spAutoFit/>
          </a:bodyPr>
          <a:lstStyle/>
          <a:p>
            <a:r>
              <a:rPr lang="fr-FR" dirty="0"/>
              <a:t>EXAMPLE : </a:t>
            </a:r>
          </a:p>
        </p:txBody>
      </p:sp>
      <p:pic>
        <p:nvPicPr>
          <p:cNvPr id="8" name="Picture 7">
            <a:extLst>
              <a:ext uri="{FF2B5EF4-FFF2-40B4-BE49-F238E27FC236}">
                <a16:creationId xmlns:a16="http://schemas.microsoft.com/office/drawing/2014/main" id="{B8BA543E-553D-A57C-2960-6CAC8F71472D}"/>
              </a:ext>
            </a:extLst>
          </p:cNvPr>
          <p:cNvPicPr>
            <a:picLocks noChangeAspect="1"/>
          </p:cNvPicPr>
          <p:nvPr/>
        </p:nvPicPr>
        <p:blipFill>
          <a:blip r:embed="rId6"/>
          <a:stretch>
            <a:fillRect/>
          </a:stretch>
        </p:blipFill>
        <p:spPr>
          <a:xfrm>
            <a:off x="0" y="4152296"/>
            <a:ext cx="12192000" cy="2569226"/>
          </a:xfrm>
          <a:prstGeom prst="rect">
            <a:avLst/>
          </a:prstGeom>
        </p:spPr>
      </p:pic>
    </p:spTree>
    <p:extLst>
      <p:ext uri="{BB962C8B-B14F-4D97-AF65-F5344CB8AC3E}">
        <p14:creationId xmlns:p14="http://schemas.microsoft.com/office/powerpoint/2010/main" val="257149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9">
            <a:extLst>
              <a:ext uri="{FF2B5EF4-FFF2-40B4-BE49-F238E27FC236}">
                <a16:creationId xmlns:a16="http://schemas.microsoft.com/office/drawing/2014/main" id="{3022136E-3321-4660-0C97-D21D59EFBE54}"/>
              </a:ext>
            </a:extLst>
          </p:cNvPr>
          <p:cNvSpPr/>
          <p:nvPr/>
        </p:nvSpPr>
        <p:spPr>
          <a:xfrm>
            <a:off x="516415" y="492412"/>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3" name="TextBox 2">
            <a:extLst>
              <a:ext uri="{FF2B5EF4-FFF2-40B4-BE49-F238E27FC236}">
                <a16:creationId xmlns:a16="http://schemas.microsoft.com/office/drawing/2014/main" id="{E665BAB1-8FC0-3F62-6626-8A1FC5106A7A}"/>
              </a:ext>
            </a:extLst>
          </p:cNvPr>
          <p:cNvSpPr txBox="1"/>
          <p:nvPr/>
        </p:nvSpPr>
        <p:spPr>
          <a:xfrm>
            <a:off x="516415" y="657780"/>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5</a:t>
            </a:r>
          </a:p>
        </p:txBody>
      </p:sp>
      <p:sp>
        <p:nvSpPr>
          <p:cNvPr id="5" name="TextBox 4">
            <a:extLst>
              <a:ext uri="{FF2B5EF4-FFF2-40B4-BE49-F238E27FC236}">
                <a16:creationId xmlns:a16="http://schemas.microsoft.com/office/drawing/2014/main" id="{9E2783E5-B90D-9A06-FF65-284E7B3AED16}"/>
              </a:ext>
            </a:extLst>
          </p:cNvPr>
          <p:cNvSpPr txBox="1"/>
          <p:nvPr/>
        </p:nvSpPr>
        <p:spPr>
          <a:xfrm>
            <a:off x="1388513" y="642391"/>
            <a:ext cx="3599062" cy="369332"/>
          </a:xfrm>
          <a:prstGeom prst="rect">
            <a:avLst/>
          </a:prstGeom>
          <a:noFill/>
        </p:spPr>
        <p:txBody>
          <a:bodyPr wrap="none" rtlCol="0">
            <a:spAutoFit/>
          </a:bodyPr>
          <a:lstStyle/>
          <a:p>
            <a:pPr algn="ctr">
              <a:spcAft>
                <a:spcPts val="600"/>
              </a:spcAft>
            </a:pPr>
            <a:r>
              <a:rPr lang="en-US" sz="1800" dirty="0">
                <a:solidFill>
                  <a:schemeClr val="tx1">
                    <a:lumMod val="75000"/>
                    <a:lumOff val="25000"/>
                  </a:schemeClr>
                </a:solidFill>
                <a:effectLst/>
                <a:ea typeface="Cambria" panose="02040503050406030204" pitchFamily="18" charset="0"/>
                <a:cs typeface="Times New Roman" panose="02020603050405020304" pitchFamily="18" charset="0"/>
              </a:rPr>
              <a:t>TRAINING THE DATA LOCALLY</a:t>
            </a:r>
          </a:p>
        </p:txBody>
      </p:sp>
      <p:pic>
        <p:nvPicPr>
          <p:cNvPr id="7" name="Picture 6">
            <a:extLst>
              <a:ext uri="{FF2B5EF4-FFF2-40B4-BE49-F238E27FC236}">
                <a16:creationId xmlns:a16="http://schemas.microsoft.com/office/drawing/2014/main" id="{C24C729C-7431-A687-B335-5830FF35561C}"/>
              </a:ext>
            </a:extLst>
          </p:cNvPr>
          <p:cNvPicPr>
            <a:picLocks noChangeAspect="1"/>
          </p:cNvPicPr>
          <p:nvPr/>
        </p:nvPicPr>
        <p:blipFill>
          <a:blip r:embed="rId3"/>
          <a:stretch>
            <a:fillRect/>
          </a:stretch>
        </p:blipFill>
        <p:spPr>
          <a:xfrm>
            <a:off x="1388513" y="1536278"/>
            <a:ext cx="3299514" cy="1087028"/>
          </a:xfrm>
          <a:prstGeom prst="rect">
            <a:avLst/>
          </a:prstGeom>
        </p:spPr>
      </p:pic>
      <p:pic>
        <p:nvPicPr>
          <p:cNvPr id="11" name="Picture 10">
            <a:extLst>
              <a:ext uri="{FF2B5EF4-FFF2-40B4-BE49-F238E27FC236}">
                <a16:creationId xmlns:a16="http://schemas.microsoft.com/office/drawing/2014/main" id="{0E346D89-9FEE-E0C3-77BA-22E0B6370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614" y="3719343"/>
            <a:ext cx="2445814" cy="1087028"/>
          </a:xfrm>
          <a:prstGeom prst="rect">
            <a:avLst/>
          </a:prstGeom>
        </p:spPr>
      </p:pic>
      <p:pic>
        <p:nvPicPr>
          <p:cNvPr id="6" name="Picture 5">
            <a:extLst>
              <a:ext uri="{FF2B5EF4-FFF2-40B4-BE49-F238E27FC236}">
                <a16:creationId xmlns:a16="http://schemas.microsoft.com/office/drawing/2014/main" id="{CD483D39-4DAC-83EC-1A2A-958334C0790E}"/>
              </a:ext>
            </a:extLst>
          </p:cNvPr>
          <p:cNvPicPr>
            <a:picLocks noChangeAspect="1"/>
          </p:cNvPicPr>
          <p:nvPr/>
        </p:nvPicPr>
        <p:blipFill>
          <a:blip r:embed="rId5"/>
          <a:stretch>
            <a:fillRect/>
          </a:stretch>
        </p:blipFill>
        <p:spPr>
          <a:xfrm>
            <a:off x="5265257" y="1616949"/>
            <a:ext cx="830743" cy="925685"/>
          </a:xfrm>
          <a:prstGeom prst="rect">
            <a:avLst/>
          </a:prstGeom>
        </p:spPr>
      </p:pic>
      <p:pic>
        <p:nvPicPr>
          <p:cNvPr id="9" name="Picture 8">
            <a:extLst>
              <a:ext uri="{FF2B5EF4-FFF2-40B4-BE49-F238E27FC236}">
                <a16:creationId xmlns:a16="http://schemas.microsoft.com/office/drawing/2014/main" id="{05369B8E-7156-6617-8897-C89DE24DD94B}"/>
              </a:ext>
            </a:extLst>
          </p:cNvPr>
          <p:cNvPicPr>
            <a:picLocks noChangeAspect="1"/>
          </p:cNvPicPr>
          <p:nvPr/>
        </p:nvPicPr>
        <p:blipFill>
          <a:blip r:embed="rId6"/>
          <a:stretch>
            <a:fillRect/>
          </a:stretch>
        </p:blipFill>
        <p:spPr>
          <a:xfrm>
            <a:off x="9847204" y="5103139"/>
            <a:ext cx="928634" cy="884762"/>
          </a:xfrm>
          <a:prstGeom prst="rect">
            <a:avLst/>
          </a:prstGeom>
        </p:spPr>
      </p:pic>
      <p:pic>
        <p:nvPicPr>
          <p:cNvPr id="12" name="Picture 11">
            <a:extLst>
              <a:ext uri="{FF2B5EF4-FFF2-40B4-BE49-F238E27FC236}">
                <a16:creationId xmlns:a16="http://schemas.microsoft.com/office/drawing/2014/main" id="{0E48F8B1-A897-E4EE-3EC2-2E71F2B01538}"/>
              </a:ext>
            </a:extLst>
          </p:cNvPr>
          <p:cNvPicPr>
            <a:picLocks noChangeAspect="1"/>
          </p:cNvPicPr>
          <p:nvPr/>
        </p:nvPicPr>
        <p:blipFill>
          <a:blip r:embed="rId7"/>
          <a:stretch>
            <a:fillRect/>
          </a:stretch>
        </p:blipFill>
        <p:spPr>
          <a:xfrm>
            <a:off x="516415" y="2923826"/>
            <a:ext cx="7604055" cy="3441762"/>
          </a:xfrm>
          <a:prstGeom prst="rect">
            <a:avLst/>
          </a:prstGeom>
        </p:spPr>
      </p:pic>
      <p:pic>
        <p:nvPicPr>
          <p:cNvPr id="8" name="Picture 7">
            <a:extLst>
              <a:ext uri="{FF2B5EF4-FFF2-40B4-BE49-F238E27FC236}">
                <a16:creationId xmlns:a16="http://schemas.microsoft.com/office/drawing/2014/main" id="{6501345D-A2F0-D969-F07E-92EDFBBB9869}"/>
              </a:ext>
            </a:extLst>
          </p:cNvPr>
          <p:cNvPicPr>
            <a:picLocks noChangeAspect="1"/>
          </p:cNvPicPr>
          <p:nvPr/>
        </p:nvPicPr>
        <p:blipFill>
          <a:blip r:embed="rId8"/>
          <a:stretch>
            <a:fillRect/>
          </a:stretch>
        </p:blipFill>
        <p:spPr>
          <a:xfrm>
            <a:off x="8477345" y="1616949"/>
            <a:ext cx="3198240" cy="1183747"/>
          </a:xfrm>
          <a:prstGeom prst="rect">
            <a:avLst/>
          </a:prstGeom>
        </p:spPr>
      </p:pic>
      <p:pic>
        <p:nvPicPr>
          <p:cNvPr id="10" name="Picture 9">
            <a:extLst>
              <a:ext uri="{FF2B5EF4-FFF2-40B4-BE49-F238E27FC236}">
                <a16:creationId xmlns:a16="http://schemas.microsoft.com/office/drawing/2014/main" id="{CB4CECEB-BDCC-1A75-3F44-2FE9797757DE}"/>
              </a:ext>
            </a:extLst>
          </p:cNvPr>
          <p:cNvPicPr>
            <a:picLocks noChangeAspect="1"/>
          </p:cNvPicPr>
          <p:nvPr/>
        </p:nvPicPr>
        <p:blipFill>
          <a:blip r:embed="rId9"/>
          <a:stretch>
            <a:fillRect/>
          </a:stretch>
        </p:blipFill>
        <p:spPr>
          <a:xfrm>
            <a:off x="532128" y="2803515"/>
            <a:ext cx="7693119" cy="3742282"/>
          </a:xfrm>
          <a:prstGeom prst="rect">
            <a:avLst/>
          </a:prstGeom>
        </p:spPr>
      </p:pic>
    </p:spTree>
    <p:extLst>
      <p:ext uri="{BB962C8B-B14F-4D97-AF65-F5344CB8AC3E}">
        <p14:creationId xmlns:p14="http://schemas.microsoft.com/office/powerpoint/2010/main" val="196591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C31693-0EEC-38DD-B754-0BCC75F27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198" y="761068"/>
            <a:ext cx="2445814" cy="1087028"/>
          </a:xfrm>
          <a:prstGeom prst="rect">
            <a:avLst/>
          </a:prstGeom>
        </p:spPr>
      </p:pic>
      <p:pic>
        <p:nvPicPr>
          <p:cNvPr id="3" name="Picture 2">
            <a:extLst>
              <a:ext uri="{FF2B5EF4-FFF2-40B4-BE49-F238E27FC236}">
                <a16:creationId xmlns:a16="http://schemas.microsoft.com/office/drawing/2014/main" id="{7A387A54-E042-5630-07B5-A0170FA70527}"/>
              </a:ext>
            </a:extLst>
          </p:cNvPr>
          <p:cNvPicPr>
            <a:picLocks noChangeAspect="1"/>
          </p:cNvPicPr>
          <p:nvPr/>
        </p:nvPicPr>
        <p:blipFill>
          <a:blip r:embed="rId6"/>
          <a:stretch>
            <a:fillRect/>
          </a:stretch>
        </p:blipFill>
        <p:spPr>
          <a:xfrm>
            <a:off x="1932788" y="2454907"/>
            <a:ext cx="928634" cy="884762"/>
          </a:xfrm>
          <a:prstGeom prst="rect">
            <a:avLst/>
          </a:prstGeom>
        </p:spPr>
      </p:pic>
      <p:pic>
        <p:nvPicPr>
          <p:cNvPr id="5" name="Picture 4">
            <a:extLst>
              <a:ext uri="{FF2B5EF4-FFF2-40B4-BE49-F238E27FC236}">
                <a16:creationId xmlns:a16="http://schemas.microsoft.com/office/drawing/2014/main" id="{374DC827-8818-A76B-ECCD-1CA284E93E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7667" y="862202"/>
            <a:ext cx="2373434" cy="5274297"/>
          </a:xfrm>
          <a:prstGeom prst="rect">
            <a:avLst/>
          </a:prstGeom>
        </p:spPr>
      </p:pic>
      <p:sp>
        <p:nvSpPr>
          <p:cNvPr id="6" name="TextBox 5">
            <a:extLst>
              <a:ext uri="{FF2B5EF4-FFF2-40B4-BE49-F238E27FC236}">
                <a16:creationId xmlns:a16="http://schemas.microsoft.com/office/drawing/2014/main" id="{5681F270-708D-6C6D-E90A-34AFE0DB0B74}"/>
              </a:ext>
            </a:extLst>
          </p:cNvPr>
          <p:cNvSpPr txBox="1"/>
          <p:nvPr/>
        </p:nvSpPr>
        <p:spPr>
          <a:xfrm>
            <a:off x="1186746" y="4281760"/>
            <a:ext cx="3381843" cy="369332"/>
          </a:xfrm>
          <a:prstGeom prst="rect">
            <a:avLst/>
          </a:prstGeom>
          <a:noFill/>
        </p:spPr>
        <p:txBody>
          <a:bodyPr wrap="square" rtlCol="0">
            <a:spAutoFit/>
          </a:bodyPr>
          <a:lstStyle/>
          <a:p>
            <a:pPr marL="285750" indent="-285750">
              <a:buFont typeface="Wingdings" panose="05000000000000000000" pitchFamily="2" charset="2"/>
              <a:buChar char="Ø"/>
            </a:pPr>
            <a:r>
              <a:rPr lang="fr-FR" dirty="0"/>
              <a:t>On device training</a:t>
            </a:r>
          </a:p>
        </p:txBody>
      </p:sp>
      <p:pic>
        <p:nvPicPr>
          <p:cNvPr id="4" name="Screenrecorder-2023-09-19-17-01-21-458">
            <a:hlinkClick r:id="" action="ppaction://media"/>
            <a:extLst>
              <a:ext uri="{FF2B5EF4-FFF2-40B4-BE49-F238E27FC236}">
                <a16:creationId xmlns:a16="http://schemas.microsoft.com/office/drawing/2014/main" id="{B0A1AEBF-E8FB-52A2-D2D6-D55C6B55711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271510" y="862202"/>
            <a:ext cx="2373434" cy="5274298"/>
          </a:xfrm>
          <a:prstGeom prst="rect">
            <a:avLst/>
          </a:prstGeom>
        </p:spPr>
      </p:pic>
    </p:spTree>
    <p:extLst>
      <p:ext uri="{BB962C8B-B14F-4D97-AF65-F5344CB8AC3E}">
        <p14:creationId xmlns:p14="http://schemas.microsoft.com/office/powerpoint/2010/main" val="54611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408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4"/>
                </p:tgtEl>
              </p:cMediaNode>
            </p:video>
          </p:childTnLst>
        </p:cTn>
      </p:par>
    </p:tnLst>
    <p:bldLst>
      <p:bldP spid="6" grpId="0"/>
    </p:bldLst>
  </p:timing>
  <p:extLst>
    <p:ext uri="{6950BFC3-D8DA-4A85-94F7-54DA5524770B}">
      <p188:commentRel xmlns:p188="http://schemas.microsoft.com/office/powerpoint/2018/8/main" r:id="rId4"/>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9">
            <a:extLst>
              <a:ext uri="{FF2B5EF4-FFF2-40B4-BE49-F238E27FC236}">
                <a16:creationId xmlns:a16="http://schemas.microsoft.com/office/drawing/2014/main" id="{3022136E-3321-4660-0C97-D21D59EFBE54}"/>
              </a:ext>
            </a:extLst>
          </p:cNvPr>
          <p:cNvSpPr/>
          <p:nvPr/>
        </p:nvSpPr>
        <p:spPr>
          <a:xfrm>
            <a:off x="516415" y="492412"/>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3" name="TextBox 2">
            <a:extLst>
              <a:ext uri="{FF2B5EF4-FFF2-40B4-BE49-F238E27FC236}">
                <a16:creationId xmlns:a16="http://schemas.microsoft.com/office/drawing/2014/main" id="{E665BAB1-8FC0-3F62-6626-8A1FC5106A7A}"/>
              </a:ext>
            </a:extLst>
          </p:cNvPr>
          <p:cNvSpPr txBox="1"/>
          <p:nvPr/>
        </p:nvSpPr>
        <p:spPr>
          <a:xfrm>
            <a:off x="516415" y="657780"/>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6</a:t>
            </a:r>
          </a:p>
        </p:txBody>
      </p:sp>
      <p:sp>
        <p:nvSpPr>
          <p:cNvPr id="5" name="TextBox 4">
            <a:extLst>
              <a:ext uri="{FF2B5EF4-FFF2-40B4-BE49-F238E27FC236}">
                <a16:creationId xmlns:a16="http://schemas.microsoft.com/office/drawing/2014/main" id="{9E2783E5-B90D-9A06-FF65-284E7B3AED16}"/>
              </a:ext>
            </a:extLst>
          </p:cNvPr>
          <p:cNvSpPr txBox="1"/>
          <p:nvPr/>
        </p:nvSpPr>
        <p:spPr>
          <a:xfrm>
            <a:off x="1459263" y="642391"/>
            <a:ext cx="6383479" cy="369332"/>
          </a:xfrm>
          <a:prstGeom prst="rect">
            <a:avLst/>
          </a:prstGeom>
          <a:noFill/>
        </p:spPr>
        <p:txBody>
          <a:bodyPr wrap="none" rtlCol="0">
            <a:spAutoFit/>
          </a:bodyPr>
          <a:lstStyle/>
          <a:p>
            <a:pPr algn="ctr">
              <a:spcAft>
                <a:spcPts val="600"/>
              </a:spcAft>
            </a:pPr>
            <a:r>
              <a:rPr lang="en-US" sz="1800" dirty="0">
                <a:solidFill>
                  <a:schemeClr val="tx1">
                    <a:lumMod val="75000"/>
                    <a:lumOff val="25000"/>
                  </a:schemeClr>
                </a:solidFill>
                <a:effectLst/>
                <a:ea typeface="Cambria" panose="02040503050406030204" pitchFamily="18" charset="0"/>
                <a:cs typeface="Times New Roman" panose="02020603050405020304" pitchFamily="18" charset="0"/>
              </a:rPr>
              <a:t>SENDING AND RECEIVING THE MODEL TO THE SERVER</a:t>
            </a:r>
          </a:p>
        </p:txBody>
      </p:sp>
      <p:sp>
        <p:nvSpPr>
          <p:cNvPr id="4" name="AutoShape 2">
            <a:extLst>
              <a:ext uri="{FF2B5EF4-FFF2-40B4-BE49-F238E27FC236}">
                <a16:creationId xmlns:a16="http://schemas.microsoft.com/office/drawing/2014/main" id="{9B36721C-E42E-1B71-3A8B-36B2879330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Picture 7">
            <a:extLst>
              <a:ext uri="{FF2B5EF4-FFF2-40B4-BE49-F238E27FC236}">
                <a16:creationId xmlns:a16="http://schemas.microsoft.com/office/drawing/2014/main" id="{D1F29F98-85C1-B8AE-37C5-13E580759D5C}"/>
              </a:ext>
            </a:extLst>
          </p:cNvPr>
          <p:cNvPicPr>
            <a:picLocks noChangeAspect="1"/>
          </p:cNvPicPr>
          <p:nvPr/>
        </p:nvPicPr>
        <p:blipFill>
          <a:blip r:embed="rId2"/>
          <a:stretch>
            <a:fillRect/>
          </a:stretch>
        </p:blipFill>
        <p:spPr>
          <a:xfrm>
            <a:off x="2868547" y="1599804"/>
            <a:ext cx="8051521" cy="2693366"/>
          </a:xfrm>
          <a:prstGeom prst="rect">
            <a:avLst/>
          </a:prstGeom>
        </p:spPr>
      </p:pic>
      <p:pic>
        <p:nvPicPr>
          <p:cNvPr id="10" name="Picture 9">
            <a:extLst>
              <a:ext uri="{FF2B5EF4-FFF2-40B4-BE49-F238E27FC236}">
                <a16:creationId xmlns:a16="http://schemas.microsoft.com/office/drawing/2014/main" id="{78E3F9E8-E281-24DF-2999-B8EA43941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69287"/>
            <a:ext cx="12192000" cy="1177817"/>
          </a:xfrm>
          <a:prstGeom prst="rect">
            <a:avLst/>
          </a:prstGeom>
        </p:spPr>
      </p:pic>
    </p:spTree>
    <p:extLst>
      <p:ext uri="{BB962C8B-B14F-4D97-AF65-F5344CB8AC3E}">
        <p14:creationId xmlns:p14="http://schemas.microsoft.com/office/powerpoint/2010/main" val="418229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21F58-23AF-09F4-3B60-3CE0B3A104D3}"/>
              </a:ext>
            </a:extLst>
          </p:cNvPr>
          <p:cNvSpPr>
            <a:spLocks noGrp="1"/>
          </p:cNvSpPr>
          <p:nvPr>
            <p:ph type="title"/>
          </p:nvPr>
        </p:nvSpPr>
        <p:spPr>
          <a:xfrm>
            <a:off x="3521598" y="2766218"/>
            <a:ext cx="5148803" cy="1325563"/>
          </a:xfrm>
        </p:spPr>
        <p:txBody>
          <a:bodyPr>
            <a:normAutofit/>
          </a:bodyPr>
          <a:lstStyle/>
          <a:p>
            <a:r>
              <a:rPr lang="fr-FR" sz="6000" dirty="0"/>
              <a:t>PROJECT</a:t>
            </a:r>
            <a:r>
              <a:rPr lang="fr-FR" dirty="0"/>
              <a:t> </a:t>
            </a:r>
            <a:r>
              <a:rPr lang="fr-FR" sz="6000" dirty="0"/>
              <a:t>OVERVIEW</a:t>
            </a:r>
            <a:endParaRPr lang="fr-FR" dirty="0"/>
          </a:p>
        </p:txBody>
      </p:sp>
    </p:spTree>
    <p:extLst>
      <p:ext uri="{BB962C8B-B14F-4D97-AF65-F5344CB8AC3E}">
        <p14:creationId xmlns:p14="http://schemas.microsoft.com/office/powerpoint/2010/main" val="566599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8FC952-7F7E-790E-C16C-978E531413E1}"/>
              </a:ext>
            </a:extLst>
          </p:cNvPr>
          <p:cNvPicPr>
            <a:picLocks noChangeAspect="1"/>
          </p:cNvPicPr>
          <p:nvPr/>
        </p:nvPicPr>
        <p:blipFill>
          <a:blip r:embed="rId2"/>
          <a:stretch>
            <a:fillRect/>
          </a:stretch>
        </p:blipFill>
        <p:spPr>
          <a:xfrm>
            <a:off x="1245859" y="612448"/>
            <a:ext cx="9619524" cy="5345292"/>
          </a:xfrm>
          <a:prstGeom prst="rect">
            <a:avLst/>
          </a:prstGeom>
        </p:spPr>
      </p:pic>
    </p:spTree>
    <p:extLst>
      <p:ext uri="{BB962C8B-B14F-4D97-AF65-F5344CB8AC3E}">
        <p14:creationId xmlns:p14="http://schemas.microsoft.com/office/powerpoint/2010/main" val="292824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8B221-BC54-9B87-0BE8-77A8E5D58972}"/>
              </a:ext>
            </a:extLst>
          </p:cNvPr>
          <p:cNvSpPr>
            <a:spLocks noGrp="1"/>
          </p:cNvSpPr>
          <p:nvPr>
            <p:ph type="title"/>
          </p:nvPr>
        </p:nvSpPr>
        <p:spPr>
          <a:xfrm>
            <a:off x="4105668" y="2766218"/>
            <a:ext cx="3980664" cy="1325563"/>
          </a:xfrm>
        </p:spPr>
        <p:txBody>
          <a:bodyPr>
            <a:normAutofit/>
          </a:bodyPr>
          <a:lstStyle/>
          <a:p>
            <a:r>
              <a:rPr lang="fr-FR" sz="6000" dirty="0"/>
              <a:t>INTRODUCTION</a:t>
            </a:r>
            <a:endParaRPr lang="fr-FR" dirty="0"/>
          </a:p>
        </p:txBody>
      </p:sp>
    </p:spTree>
    <p:extLst>
      <p:ext uri="{BB962C8B-B14F-4D97-AF65-F5344CB8AC3E}">
        <p14:creationId xmlns:p14="http://schemas.microsoft.com/office/powerpoint/2010/main" val="2742795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381515-2B15-DF66-5165-849B8A988235}"/>
              </a:ext>
            </a:extLst>
          </p:cNvPr>
          <p:cNvSpPr>
            <a:spLocks noGrp="1"/>
          </p:cNvSpPr>
          <p:nvPr>
            <p:ph type="title"/>
          </p:nvPr>
        </p:nvSpPr>
        <p:spPr>
          <a:xfrm>
            <a:off x="4976468" y="2766218"/>
            <a:ext cx="2239063" cy="1325563"/>
          </a:xfrm>
        </p:spPr>
        <p:txBody>
          <a:bodyPr>
            <a:normAutofit/>
          </a:bodyPr>
          <a:lstStyle/>
          <a:p>
            <a:r>
              <a:rPr lang="fr-FR" sz="6000" dirty="0"/>
              <a:t>DEMO</a:t>
            </a:r>
            <a:endParaRPr lang="fr-FR" dirty="0"/>
          </a:p>
        </p:txBody>
      </p:sp>
    </p:spTree>
    <p:extLst>
      <p:ext uri="{BB962C8B-B14F-4D97-AF65-F5344CB8AC3E}">
        <p14:creationId xmlns:p14="http://schemas.microsoft.com/office/powerpoint/2010/main" val="834102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A215-4333-60B1-7E41-386A239588AD}"/>
              </a:ext>
            </a:extLst>
          </p:cNvPr>
          <p:cNvSpPr txBox="1">
            <a:spLocks/>
          </p:cNvSpPr>
          <p:nvPr/>
        </p:nvSpPr>
        <p:spPr>
          <a:xfrm>
            <a:off x="753260" y="550919"/>
            <a:ext cx="6580794" cy="1325563"/>
          </a:xfrm>
          <a:prstGeom prst="rect">
            <a:avLst/>
          </a:prstGeom>
        </p:spPr>
        <p:txBody>
          <a:bodyP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fr-FR" sz="4800" dirty="0"/>
              <a:t>Future improvements </a:t>
            </a:r>
            <a:endParaRPr lang="fr-FR" sz="4400" dirty="0"/>
          </a:p>
        </p:txBody>
      </p:sp>
      <p:sp>
        <p:nvSpPr>
          <p:cNvPr id="3" name="TextBox 2">
            <a:extLst>
              <a:ext uri="{FF2B5EF4-FFF2-40B4-BE49-F238E27FC236}">
                <a16:creationId xmlns:a16="http://schemas.microsoft.com/office/drawing/2014/main" id="{4468CAB7-303E-809F-C182-4D7606FE8304}"/>
              </a:ext>
            </a:extLst>
          </p:cNvPr>
          <p:cNvSpPr txBox="1"/>
          <p:nvPr/>
        </p:nvSpPr>
        <p:spPr>
          <a:xfrm>
            <a:off x="753260" y="2092751"/>
            <a:ext cx="9889602" cy="2308324"/>
          </a:xfrm>
          <a:prstGeom prst="rect">
            <a:avLst/>
          </a:prstGeom>
          <a:noFill/>
        </p:spPr>
        <p:txBody>
          <a:bodyPr wrap="square" rtlCol="0">
            <a:spAutoFit/>
          </a:bodyPr>
          <a:lstStyle/>
          <a:p>
            <a:r>
              <a:rPr lang="fr-FR" dirty="0"/>
              <a:t>On-</a:t>
            </a:r>
            <a:r>
              <a:rPr lang="fr-FR" dirty="0" err="1"/>
              <a:t>device</a:t>
            </a:r>
            <a:r>
              <a:rPr lang="fr-FR" dirty="0"/>
              <a:t> training :</a:t>
            </a:r>
          </a:p>
          <a:p>
            <a:pPr marL="285750" indent="-285750">
              <a:buFont typeface="Arial" panose="020B0604020202020204" pitchFamily="34" charset="0"/>
              <a:buChar char="•"/>
            </a:pPr>
            <a:r>
              <a:rPr lang="fr-FR" dirty="0" err="1"/>
              <a:t>Tensor</a:t>
            </a:r>
            <a:r>
              <a:rPr lang="fr-FR" dirty="0"/>
              <a:t> flow lite (</a:t>
            </a:r>
            <a:r>
              <a:rPr lang="fr-FR" dirty="0" err="1"/>
              <a:t>using</a:t>
            </a:r>
            <a:r>
              <a:rPr lang="fr-FR" dirty="0"/>
              <a:t> </a:t>
            </a:r>
            <a:r>
              <a:rPr lang="fr-FR" dirty="0" err="1"/>
              <a:t>appropriate</a:t>
            </a:r>
            <a:r>
              <a:rPr lang="fr-FR" dirty="0"/>
              <a:t> time </a:t>
            </a:r>
            <a:r>
              <a:rPr lang="fr-FR" dirty="0" err="1"/>
              <a:t>series</a:t>
            </a:r>
            <a:r>
              <a:rPr lang="fr-FR" dirty="0"/>
              <a:t> algo for network data)</a:t>
            </a:r>
          </a:p>
          <a:p>
            <a:endParaRPr lang="fr-FR" dirty="0"/>
          </a:p>
          <a:p>
            <a:endParaRPr lang="fr-FR" dirty="0"/>
          </a:p>
          <a:p>
            <a:r>
              <a:rPr lang="fr-FR" dirty="0"/>
              <a:t>Server Architecture :</a:t>
            </a:r>
          </a:p>
          <a:p>
            <a:pPr marL="285750" indent="-285750">
              <a:buFont typeface="Arial" panose="020B0604020202020204" pitchFamily="34" charset="0"/>
              <a:buChar char="•"/>
            </a:pPr>
            <a:r>
              <a:rPr lang="fr-FR" dirty="0" err="1"/>
              <a:t>Aggregation</a:t>
            </a:r>
            <a:r>
              <a:rPr lang="fr-FR" dirty="0"/>
              <a:t> of all the </a:t>
            </a:r>
            <a:r>
              <a:rPr lang="fr-FR" dirty="0" err="1"/>
              <a:t>models</a:t>
            </a:r>
            <a:endParaRPr lang="fr-FR" dirty="0"/>
          </a:p>
          <a:p>
            <a:r>
              <a:rPr lang="fr-FR" dirty="0"/>
              <a:t>  </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2461923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FA26F-8FFC-2702-ABC1-9F62A343F76E}"/>
              </a:ext>
            </a:extLst>
          </p:cNvPr>
          <p:cNvSpPr>
            <a:spLocks noGrp="1"/>
          </p:cNvSpPr>
          <p:nvPr>
            <p:ph type="title"/>
          </p:nvPr>
        </p:nvSpPr>
        <p:spPr/>
        <p:txBody>
          <a:bodyPr/>
          <a:lstStyle/>
          <a:p>
            <a:r>
              <a:rPr lang="fr-FR" dirty="0"/>
              <a:t>THANK </a:t>
            </a:r>
            <a:r>
              <a:rPr lang="fr-FR" dirty="0">
                <a:solidFill>
                  <a:schemeClr val="tx2"/>
                </a:solidFill>
              </a:rPr>
              <a:t>YOU</a:t>
            </a:r>
          </a:p>
        </p:txBody>
      </p:sp>
    </p:spTree>
    <p:extLst>
      <p:ext uri="{BB962C8B-B14F-4D97-AF65-F5344CB8AC3E}">
        <p14:creationId xmlns:p14="http://schemas.microsoft.com/office/powerpoint/2010/main" val="1081092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0EB15F-53FB-5A11-796D-92FFC9444D7C}"/>
              </a:ext>
            </a:extLst>
          </p:cNvPr>
          <p:cNvSpPr>
            <a:spLocks noGrp="1"/>
          </p:cNvSpPr>
          <p:nvPr>
            <p:ph type="title"/>
          </p:nvPr>
        </p:nvSpPr>
        <p:spPr>
          <a:xfrm>
            <a:off x="3548019" y="277166"/>
            <a:ext cx="5095962" cy="904973"/>
          </a:xfrm>
        </p:spPr>
        <p:txBody>
          <a:bodyPr>
            <a:normAutofit/>
          </a:bodyPr>
          <a:lstStyle/>
          <a:p>
            <a:pPr algn="ctr"/>
            <a:r>
              <a:rPr lang="fr-FR" sz="2400" dirty="0"/>
              <a:t>TENSORFLOW LITE IN ANDROID STUDIO</a:t>
            </a:r>
          </a:p>
        </p:txBody>
      </p:sp>
      <p:pic>
        <p:nvPicPr>
          <p:cNvPr id="1026" name="Picture 2" descr="transfer learning model">
            <a:extLst>
              <a:ext uri="{FF2B5EF4-FFF2-40B4-BE49-F238E27FC236}">
                <a16:creationId xmlns:a16="http://schemas.microsoft.com/office/drawing/2014/main" id="{5468FB46-5613-8E95-666C-37EC035F2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065859"/>
            <a:ext cx="5943600" cy="551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33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51ECE-E953-5457-8953-0776990C13A9}"/>
              </a:ext>
            </a:extLst>
          </p:cNvPr>
          <p:cNvPicPr>
            <a:picLocks noChangeAspect="1"/>
          </p:cNvPicPr>
          <p:nvPr/>
        </p:nvPicPr>
        <p:blipFill>
          <a:blip r:embed="rId2"/>
          <a:stretch>
            <a:fillRect/>
          </a:stretch>
        </p:blipFill>
        <p:spPr>
          <a:xfrm>
            <a:off x="1609960" y="1146258"/>
            <a:ext cx="8646404" cy="5459819"/>
          </a:xfrm>
          <a:prstGeom prst="rect">
            <a:avLst/>
          </a:prstGeom>
        </p:spPr>
      </p:pic>
      <p:sp>
        <p:nvSpPr>
          <p:cNvPr id="8" name="Title 1">
            <a:extLst>
              <a:ext uri="{FF2B5EF4-FFF2-40B4-BE49-F238E27FC236}">
                <a16:creationId xmlns:a16="http://schemas.microsoft.com/office/drawing/2014/main" id="{690EB15F-53FB-5A11-796D-92FFC9444D7C}"/>
              </a:ext>
            </a:extLst>
          </p:cNvPr>
          <p:cNvSpPr>
            <a:spLocks noGrp="1"/>
          </p:cNvSpPr>
          <p:nvPr>
            <p:ph type="title"/>
          </p:nvPr>
        </p:nvSpPr>
        <p:spPr>
          <a:xfrm>
            <a:off x="3548019" y="449886"/>
            <a:ext cx="5095962" cy="904973"/>
          </a:xfrm>
        </p:spPr>
        <p:txBody>
          <a:bodyPr>
            <a:normAutofit/>
          </a:bodyPr>
          <a:lstStyle/>
          <a:p>
            <a:pPr algn="ctr"/>
            <a:r>
              <a:rPr lang="fr-FR" sz="2400" dirty="0"/>
              <a:t>CHAQUOPY IN ANDROID STUDIO</a:t>
            </a:r>
          </a:p>
        </p:txBody>
      </p:sp>
    </p:spTree>
    <p:extLst>
      <p:ext uri="{BB962C8B-B14F-4D97-AF65-F5344CB8AC3E}">
        <p14:creationId xmlns:p14="http://schemas.microsoft.com/office/powerpoint/2010/main" val="382050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E1EC13-395C-809C-1F29-217461080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16" y="988668"/>
            <a:ext cx="7906306" cy="5132723"/>
          </a:xfrm>
          <a:prstGeom prst="rect">
            <a:avLst/>
          </a:prstGeom>
        </p:spPr>
      </p:pic>
      <p:pic>
        <p:nvPicPr>
          <p:cNvPr id="1026" name="Picture 2" descr="Logo Orange PNG transparents - StickPNG">
            <a:extLst>
              <a:ext uri="{FF2B5EF4-FFF2-40B4-BE49-F238E27FC236}">
                <a16:creationId xmlns:a16="http://schemas.microsoft.com/office/drawing/2014/main" id="{00D54765-7A4B-71A6-930F-01A7D794A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917" y="392321"/>
            <a:ext cx="3647661" cy="27357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F7119F-070A-BB7D-2F76-94BB3877BE14}"/>
              </a:ext>
            </a:extLst>
          </p:cNvPr>
          <p:cNvSpPr txBox="1"/>
          <p:nvPr/>
        </p:nvSpPr>
        <p:spPr>
          <a:xfrm>
            <a:off x="8620708" y="3870136"/>
            <a:ext cx="3270476" cy="461665"/>
          </a:xfrm>
          <a:prstGeom prst="rect">
            <a:avLst/>
          </a:prstGeom>
          <a:solidFill>
            <a:schemeClr val="bg1"/>
          </a:solidFill>
        </p:spPr>
        <p:txBody>
          <a:bodyPr wrap="square" rtlCol="0">
            <a:spAutoFit/>
          </a:bodyPr>
          <a:lstStyle/>
          <a:p>
            <a:pPr algn="l"/>
            <a:r>
              <a:rPr lang="fr-FR" sz="2400" b="1" dirty="0">
                <a:latin typeface="HelvNowOrange"/>
              </a:rPr>
              <a:t>AI for Home Services</a:t>
            </a:r>
            <a:endParaRPr lang="fr-FR" sz="2400" b="1" i="0" dirty="0">
              <a:effectLst/>
              <a:latin typeface="HelvNowOrange"/>
            </a:endParaRPr>
          </a:p>
        </p:txBody>
      </p:sp>
      <p:sp>
        <p:nvSpPr>
          <p:cNvPr id="12" name="TextBox 11">
            <a:extLst>
              <a:ext uri="{FF2B5EF4-FFF2-40B4-BE49-F238E27FC236}">
                <a16:creationId xmlns:a16="http://schemas.microsoft.com/office/drawing/2014/main" id="{B842A5A6-5C13-5C32-B14C-224604BEE092}"/>
              </a:ext>
            </a:extLst>
          </p:cNvPr>
          <p:cNvSpPr txBox="1"/>
          <p:nvPr/>
        </p:nvSpPr>
        <p:spPr>
          <a:xfrm>
            <a:off x="8726557" y="3268269"/>
            <a:ext cx="3031434" cy="461665"/>
          </a:xfrm>
          <a:prstGeom prst="rect">
            <a:avLst/>
          </a:prstGeom>
          <a:solidFill>
            <a:schemeClr val="tx1"/>
          </a:solidFill>
        </p:spPr>
        <p:txBody>
          <a:bodyPr wrap="square" rtlCol="0">
            <a:spAutoFit/>
          </a:bodyPr>
          <a:lstStyle/>
          <a:p>
            <a:pPr algn="l"/>
            <a:r>
              <a:rPr lang="fr-FR" sz="2400" b="1" i="0" dirty="0">
                <a:solidFill>
                  <a:schemeClr val="bg1"/>
                </a:solidFill>
                <a:effectLst/>
                <a:latin typeface="HelvNowOrange"/>
              </a:rPr>
              <a:t>Orange  Innovation</a:t>
            </a:r>
          </a:p>
        </p:txBody>
      </p:sp>
    </p:spTree>
    <p:extLst>
      <p:ext uri="{BB962C8B-B14F-4D97-AF65-F5344CB8AC3E}">
        <p14:creationId xmlns:p14="http://schemas.microsoft.com/office/powerpoint/2010/main" val="1808103539"/>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ederated Learning Explained | AltexSoft">
            <a:extLst>
              <a:ext uri="{FF2B5EF4-FFF2-40B4-BE49-F238E27FC236}">
                <a16:creationId xmlns:a16="http://schemas.microsoft.com/office/drawing/2014/main" id="{322306A3-5709-3330-5C9F-E207AB20E0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16" t="2199" r="5515" b="9003"/>
          <a:stretch/>
        </p:blipFill>
        <p:spPr bwMode="auto">
          <a:xfrm>
            <a:off x="740003" y="509047"/>
            <a:ext cx="10944519" cy="60897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C176453-DCE5-A607-3562-8325B835080C}"/>
              </a:ext>
            </a:extLst>
          </p:cNvPr>
          <p:cNvSpPr/>
          <p:nvPr/>
        </p:nvSpPr>
        <p:spPr>
          <a:xfrm>
            <a:off x="3817856" y="509047"/>
            <a:ext cx="4977352" cy="395926"/>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2000"/>
          </a:p>
        </p:txBody>
      </p:sp>
      <p:sp>
        <p:nvSpPr>
          <p:cNvPr id="3" name="Title 1">
            <a:extLst>
              <a:ext uri="{FF2B5EF4-FFF2-40B4-BE49-F238E27FC236}">
                <a16:creationId xmlns:a16="http://schemas.microsoft.com/office/drawing/2014/main" id="{3E60AF6A-D486-A34A-4B27-747E4C5EE95E}"/>
              </a:ext>
            </a:extLst>
          </p:cNvPr>
          <p:cNvSpPr>
            <a:spLocks noGrp="1"/>
          </p:cNvSpPr>
          <p:nvPr>
            <p:ph type="title"/>
          </p:nvPr>
        </p:nvSpPr>
        <p:spPr>
          <a:xfrm>
            <a:off x="3548019" y="259237"/>
            <a:ext cx="5095962" cy="904973"/>
          </a:xfrm>
        </p:spPr>
        <p:txBody>
          <a:bodyPr>
            <a:normAutofit/>
          </a:bodyPr>
          <a:lstStyle/>
          <a:p>
            <a:pPr algn="ctr"/>
            <a:r>
              <a:rPr lang="fr-FR" sz="3200" dirty="0"/>
              <a:t>CENTRALIZED MACHINE LEARNING    </a:t>
            </a:r>
          </a:p>
        </p:txBody>
      </p:sp>
    </p:spTree>
    <p:extLst>
      <p:ext uri="{BB962C8B-B14F-4D97-AF65-F5344CB8AC3E}">
        <p14:creationId xmlns:p14="http://schemas.microsoft.com/office/powerpoint/2010/main" val="283175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EEC467-75B9-EEE8-F878-DF320482C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31" y="2045615"/>
            <a:ext cx="5983272" cy="3797501"/>
          </a:xfrm>
          <a:prstGeom prst="rect">
            <a:avLst/>
          </a:prstGeom>
        </p:spPr>
      </p:pic>
      <p:pic>
        <p:nvPicPr>
          <p:cNvPr id="15" name="Picture 14">
            <a:extLst>
              <a:ext uri="{FF2B5EF4-FFF2-40B4-BE49-F238E27FC236}">
                <a16:creationId xmlns:a16="http://schemas.microsoft.com/office/drawing/2014/main" id="{29E78C65-9E47-0138-C6BC-16EB52C052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575" y="1714552"/>
            <a:ext cx="3086367" cy="4968671"/>
          </a:xfrm>
          <a:prstGeom prst="rect">
            <a:avLst/>
          </a:prstGeom>
        </p:spPr>
      </p:pic>
      <p:sp>
        <p:nvSpPr>
          <p:cNvPr id="16" name="Title 1">
            <a:extLst>
              <a:ext uri="{FF2B5EF4-FFF2-40B4-BE49-F238E27FC236}">
                <a16:creationId xmlns:a16="http://schemas.microsoft.com/office/drawing/2014/main" id="{E75B1D83-87C9-2ED9-FDB4-BA99346AC002}"/>
              </a:ext>
            </a:extLst>
          </p:cNvPr>
          <p:cNvSpPr>
            <a:spLocks noGrp="1"/>
          </p:cNvSpPr>
          <p:nvPr>
            <p:ph type="title"/>
          </p:nvPr>
        </p:nvSpPr>
        <p:spPr>
          <a:xfrm>
            <a:off x="1233986" y="1014884"/>
            <a:ext cx="5095962" cy="904973"/>
          </a:xfrm>
        </p:spPr>
        <p:txBody>
          <a:bodyPr>
            <a:normAutofit/>
          </a:bodyPr>
          <a:lstStyle/>
          <a:p>
            <a:pPr algn="ctr"/>
            <a:r>
              <a:rPr lang="fr-FR" sz="2400" dirty="0"/>
              <a:t>MACHINE LEARNING IN SMARTPHONE   </a:t>
            </a:r>
          </a:p>
        </p:txBody>
      </p:sp>
      <p:sp>
        <p:nvSpPr>
          <p:cNvPr id="18" name="Title 1">
            <a:extLst>
              <a:ext uri="{FF2B5EF4-FFF2-40B4-BE49-F238E27FC236}">
                <a16:creationId xmlns:a16="http://schemas.microsoft.com/office/drawing/2014/main" id="{697CED04-D326-A767-A1F1-E9AC0E04C386}"/>
              </a:ext>
            </a:extLst>
          </p:cNvPr>
          <p:cNvSpPr txBox="1">
            <a:spLocks/>
          </p:cNvSpPr>
          <p:nvPr/>
        </p:nvSpPr>
        <p:spPr>
          <a:xfrm>
            <a:off x="8125575" y="641469"/>
            <a:ext cx="3086367" cy="9049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t>WHAT IF WE TRAIN THE MODEL LOCALLY?</a:t>
            </a:r>
          </a:p>
        </p:txBody>
      </p:sp>
      <p:sp>
        <p:nvSpPr>
          <p:cNvPr id="3" name="Oval 2">
            <a:extLst>
              <a:ext uri="{FF2B5EF4-FFF2-40B4-BE49-F238E27FC236}">
                <a16:creationId xmlns:a16="http://schemas.microsoft.com/office/drawing/2014/main" id="{AB928E0E-A662-C75A-C1D0-D50FDB83CF98}"/>
              </a:ext>
            </a:extLst>
          </p:cNvPr>
          <p:cNvSpPr/>
          <p:nvPr/>
        </p:nvSpPr>
        <p:spPr>
          <a:xfrm>
            <a:off x="4655820" y="2727960"/>
            <a:ext cx="1287780" cy="1127760"/>
          </a:xfrm>
          <a:prstGeom prst="ellipse">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pic>
        <p:nvPicPr>
          <p:cNvPr id="4" name="Picture 3">
            <a:extLst>
              <a:ext uri="{FF2B5EF4-FFF2-40B4-BE49-F238E27FC236}">
                <a16:creationId xmlns:a16="http://schemas.microsoft.com/office/drawing/2014/main" id="{61528A37-87CA-7A61-26F7-B61233DF3080}"/>
              </a:ext>
            </a:extLst>
          </p:cNvPr>
          <p:cNvPicPr>
            <a:picLocks noChangeAspect="1"/>
          </p:cNvPicPr>
          <p:nvPr/>
        </p:nvPicPr>
        <p:blipFill rotWithShape="1">
          <a:blip r:embed="rId3">
            <a:extLst>
              <a:ext uri="{28A0092B-C50C-407E-A947-70E740481C1C}">
                <a14:useLocalDpi xmlns:a14="http://schemas.microsoft.com/office/drawing/2010/main" val="0"/>
              </a:ext>
            </a:extLst>
          </a:blip>
          <a:srcRect l="64231" t="17593" r="14174" b="50418"/>
          <a:stretch/>
        </p:blipFill>
        <p:spPr bwMode="auto">
          <a:xfrm>
            <a:off x="4655820" y="2727960"/>
            <a:ext cx="1188720" cy="1117600"/>
          </a:xfrm>
          <a:prstGeom prst="ellipse">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251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42" presetClass="path" presetSubtype="0" accel="50000" decel="50000" fill="hold" nodeType="withEffect">
                                  <p:stCondLst>
                                    <p:cond delay="0"/>
                                  </p:stCondLst>
                                  <p:childTnLst>
                                    <p:animMotion origin="layout" path="M 1.04167E-6 -3.7037E-7 L -0.28372 0.2287 " pathEditMode="relative" rAng="0" ptsTypes="AA">
                                      <p:cBhvr>
                                        <p:cTn id="18" dur="2000" fill="hold"/>
                                        <p:tgtEl>
                                          <p:spTgt spid="4"/>
                                        </p:tgtEl>
                                        <p:attrNameLst>
                                          <p:attrName>ppt_x</p:attrName>
                                          <p:attrName>ppt_y</p:attrName>
                                        </p:attrNameLst>
                                      </p:cBhvr>
                                      <p:rCtr x="-14193" y="11551"/>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3" grpId="0" animBg="1"/>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E1B90-461F-2418-0812-4EC6016CE963}"/>
              </a:ext>
            </a:extLst>
          </p:cNvPr>
          <p:cNvSpPr>
            <a:spLocks noGrp="1"/>
          </p:cNvSpPr>
          <p:nvPr>
            <p:ph type="title"/>
          </p:nvPr>
        </p:nvSpPr>
        <p:spPr>
          <a:xfrm>
            <a:off x="2252301" y="461203"/>
            <a:ext cx="7073638" cy="1325563"/>
          </a:xfrm>
        </p:spPr>
        <p:txBody>
          <a:bodyPr>
            <a:normAutofit fontScale="90000"/>
          </a:bodyPr>
          <a:lstStyle/>
          <a:p>
            <a:r>
              <a:rPr lang="fr-FR" dirty="0"/>
              <a:t>WHAT IS FEDERATED LEARNING?</a:t>
            </a:r>
          </a:p>
        </p:txBody>
      </p:sp>
      <p:pic>
        <p:nvPicPr>
          <p:cNvPr id="4" name="Picture 3">
            <a:extLst>
              <a:ext uri="{FF2B5EF4-FFF2-40B4-BE49-F238E27FC236}">
                <a16:creationId xmlns:a16="http://schemas.microsoft.com/office/drawing/2014/main" id="{FCABBDB4-9315-0D7C-E348-6896792D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4" y="1939398"/>
            <a:ext cx="5539089" cy="3782669"/>
          </a:xfrm>
          <a:prstGeom prst="rect">
            <a:avLst/>
          </a:prstGeom>
        </p:spPr>
      </p:pic>
      <p:pic>
        <p:nvPicPr>
          <p:cNvPr id="11" name="Picture 10">
            <a:extLst>
              <a:ext uri="{FF2B5EF4-FFF2-40B4-BE49-F238E27FC236}">
                <a16:creationId xmlns:a16="http://schemas.microsoft.com/office/drawing/2014/main" id="{BE0A162C-B21B-8F69-A240-16D34BD5C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120" y="1961864"/>
            <a:ext cx="6324766" cy="3760203"/>
          </a:xfrm>
          <a:prstGeom prst="rect">
            <a:avLst/>
          </a:prstGeom>
        </p:spPr>
      </p:pic>
      <p:sp>
        <p:nvSpPr>
          <p:cNvPr id="12" name="Oval 11">
            <a:extLst>
              <a:ext uri="{FF2B5EF4-FFF2-40B4-BE49-F238E27FC236}">
                <a16:creationId xmlns:a16="http://schemas.microsoft.com/office/drawing/2014/main" id="{61FAB807-2120-A2E4-84FC-7E29BC47340A}"/>
              </a:ext>
            </a:extLst>
          </p:cNvPr>
          <p:cNvSpPr/>
          <p:nvPr/>
        </p:nvSpPr>
        <p:spPr>
          <a:xfrm>
            <a:off x="5222394" y="5211216"/>
            <a:ext cx="320512" cy="3582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5" name="Oval 14">
            <a:extLst>
              <a:ext uri="{FF2B5EF4-FFF2-40B4-BE49-F238E27FC236}">
                <a16:creationId xmlns:a16="http://schemas.microsoft.com/office/drawing/2014/main" id="{8DCAC3DD-049B-49D8-94F3-FFE696906CF8}"/>
              </a:ext>
            </a:extLst>
          </p:cNvPr>
          <p:cNvSpPr/>
          <p:nvPr/>
        </p:nvSpPr>
        <p:spPr>
          <a:xfrm>
            <a:off x="11689237" y="5269583"/>
            <a:ext cx="320512" cy="3582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6" name="TextBox 15">
            <a:extLst>
              <a:ext uri="{FF2B5EF4-FFF2-40B4-BE49-F238E27FC236}">
                <a16:creationId xmlns:a16="http://schemas.microsoft.com/office/drawing/2014/main" id="{A1839018-6DD6-53DD-1799-E41E63D82500}"/>
              </a:ext>
            </a:extLst>
          </p:cNvPr>
          <p:cNvSpPr txBox="1"/>
          <p:nvPr/>
        </p:nvSpPr>
        <p:spPr>
          <a:xfrm>
            <a:off x="5231807" y="5200103"/>
            <a:ext cx="301686" cy="369332"/>
          </a:xfrm>
          <a:prstGeom prst="rect">
            <a:avLst/>
          </a:prstGeom>
          <a:noFill/>
        </p:spPr>
        <p:txBody>
          <a:bodyPr wrap="none" rtlCol="0">
            <a:spAutoFit/>
          </a:bodyPr>
          <a:lstStyle/>
          <a:p>
            <a:r>
              <a:rPr lang="fr-FR" dirty="0"/>
              <a:t>1</a:t>
            </a:r>
          </a:p>
        </p:txBody>
      </p:sp>
      <p:sp>
        <p:nvSpPr>
          <p:cNvPr id="17" name="TextBox 16">
            <a:extLst>
              <a:ext uri="{FF2B5EF4-FFF2-40B4-BE49-F238E27FC236}">
                <a16:creationId xmlns:a16="http://schemas.microsoft.com/office/drawing/2014/main" id="{3265863A-05C5-8F6C-5EFD-D59428EF3092}"/>
              </a:ext>
            </a:extLst>
          </p:cNvPr>
          <p:cNvSpPr txBox="1"/>
          <p:nvPr/>
        </p:nvSpPr>
        <p:spPr>
          <a:xfrm>
            <a:off x="11698650" y="5258470"/>
            <a:ext cx="301686" cy="369332"/>
          </a:xfrm>
          <a:prstGeom prst="rect">
            <a:avLst/>
          </a:prstGeom>
          <a:noFill/>
        </p:spPr>
        <p:txBody>
          <a:bodyPr wrap="none" rtlCol="0">
            <a:spAutoFit/>
          </a:bodyPr>
          <a:lstStyle/>
          <a:p>
            <a:r>
              <a:rPr lang="fr-FR" dirty="0"/>
              <a:t>2</a:t>
            </a:r>
          </a:p>
        </p:txBody>
      </p:sp>
    </p:spTree>
    <p:extLst>
      <p:ext uri="{BB962C8B-B14F-4D97-AF65-F5344CB8AC3E}">
        <p14:creationId xmlns:p14="http://schemas.microsoft.com/office/powerpoint/2010/main" val="137333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6674FF-3BE3-4FBE-AAA1-049B78D06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61" y="1613982"/>
            <a:ext cx="5647026" cy="4240311"/>
          </a:xfrm>
          <a:prstGeom prst="rect">
            <a:avLst/>
          </a:prstGeom>
        </p:spPr>
      </p:pic>
      <p:pic>
        <p:nvPicPr>
          <p:cNvPr id="13" name="Picture 12">
            <a:extLst>
              <a:ext uri="{FF2B5EF4-FFF2-40B4-BE49-F238E27FC236}">
                <a16:creationId xmlns:a16="http://schemas.microsoft.com/office/drawing/2014/main" id="{6E0E138F-01DF-A3F0-6EF0-2A95DA5D6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414" y="1613982"/>
            <a:ext cx="5644101" cy="4240311"/>
          </a:xfrm>
          <a:prstGeom prst="rect">
            <a:avLst/>
          </a:prstGeom>
        </p:spPr>
      </p:pic>
      <p:sp>
        <p:nvSpPr>
          <p:cNvPr id="14" name="Oval 13">
            <a:extLst>
              <a:ext uri="{FF2B5EF4-FFF2-40B4-BE49-F238E27FC236}">
                <a16:creationId xmlns:a16="http://schemas.microsoft.com/office/drawing/2014/main" id="{3D1F582C-F2AC-44E6-4F8C-3FB35383581B}"/>
              </a:ext>
            </a:extLst>
          </p:cNvPr>
          <p:cNvSpPr/>
          <p:nvPr/>
        </p:nvSpPr>
        <p:spPr>
          <a:xfrm>
            <a:off x="5552401" y="5364487"/>
            <a:ext cx="320512" cy="3582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6" name="Oval 15">
            <a:extLst>
              <a:ext uri="{FF2B5EF4-FFF2-40B4-BE49-F238E27FC236}">
                <a16:creationId xmlns:a16="http://schemas.microsoft.com/office/drawing/2014/main" id="{EA6DC904-0694-AF3E-E5E7-B0E3D470B65A}"/>
              </a:ext>
            </a:extLst>
          </p:cNvPr>
          <p:cNvSpPr/>
          <p:nvPr/>
        </p:nvSpPr>
        <p:spPr>
          <a:xfrm>
            <a:off x="11419589" y="5370044"/>
            <a:ext cx="320512" cy="3582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7" name="TextBox 16">
            <a:extLst>
              <a:ext uri="{FF2B5EF4-FFF2-40B4-BE49-F238E27FC236}">
                <a16:creationId xmlns:a16="http://schemas.microsoft.com/office/drawing/2014/main" id="{7DAC02E5-A343-7BD6-1255-345FB1307F98}"/>
              </a:ext>
            </a:extLst>
          </p:cNvPr>
          <p:cNvSpPr txBox="1"/>
          <p:nvPr/>
        </p:nvSpPr>
        <p:spPr>
          <a:xfrm>
            <a:off x="5571227" y="5353374"/>
            <a:ext cx="301686" cy="369332"/>
          </a:xfrm>
          <a:prstGeom prst="rect">
            <a:avLst/>
          </a:prstGeom>
          <a:noFill/>
        </p:spPr>
        <p:txBody>
          <a:bodyPr wrap="none" rtlCol="0">
            <a:spAutoFit/>
          </a:bodyPr>
          <a:lstStyle/>
          <a:p>
            <a:r>
              <a:rPr lang="fr-FR" dirty="0"/>
              <a:t>3</a:t>
            </a:r>
          </a:p>
        </p:txBody>
      </p:sp>
      <p:sp>
        <p:nvSpPr>
          <p:cNvPr id="18" name="TextBox 17">
            <a:extLst>
              <a:ext uri="{FF2B5EF4-FFF2-40B4-BE49-F238E27FC236}">
                <a16:creationId xmlns:a16="http://schemas.microsoft.com/office/drawing/2014/main" id="{438FE24D-0328-15E2-1E1A-39EED30B226A}"/>
              </a:ext>
            </a:extLst>
          </p:cNvPr>
          <p:cNvSpPr txBox="1"/>
          <p:nvPr/>
        </p:nvSpPr>
        <p:spPr>
          <a:xfrm>
            <a:off x="11438415" y="5358931"/>
            <a:ext cx="301686" cy="369332"/>
          </a:xfrm>
          <a:prstGeom prst="rect">
            <a:avLst/>
          </a:prstGeom>
          <a:noFill/>
        </p:spPr>
        <p:txBody>
          <a:bodyPr wrap="none" rtlCol="0">
            <a:spAutoFit/>
          </a:bodyPr>
          <a:lstStyle/>
          <a:p>
            <a:r>
              <a:rPr lang="fr-FR" dirty="0"/>
              <a:t>4</a:t>
            </a:r>
          </a:p>
        </p:txBody>
      </p:sp>
    </p:spTree>
    <p:extLst>
      <p:ext uri="{BB962C8B-B14F-4D97-AF65-F5344CB8AC3E}">
        <p14:creationId xmlns:p14="http://schemas.microsoft.com/office/powerpoint/2010/main" val="30554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B675-5FDF-85CF-7342-71D06A22BD3C}"/>
              </a:ext>
            </a:extLst>
          </p:cNvPr>
          <p:cNvSpPr>
            <a:spLocks noGrp="1"/>
          </p:cNvSpPr>
          <p:nvPr>
            <p:ph type="title"/>
          </p:nvPr>
        </p:nvSpPr>
        <p:spPr>
          <a:xfrm>
            <a:off x="4516617" y="2766218"/>
            <a:ext cx="3158765" cy="1325563"/>
          </a:xfrm>
        </p:spPr>
        <p:txBody>
          <a:bodyPr/>
          <a:lstStyle/>
          <a:p>
            <a:r>
              <a:rPr lang="fr-FR" dirty="0" err="1"/>
              <a:t>My</a:t>
            </a:r>
            <a:r>
              <a:rPr lang="fr-FR" dirty="0"/>
              <a:t> </a:t>
            </a:r>
            <a:r>
              <a:rPr lang="fr-FR" dirty="0" err="1"/>
              <a:t>journey</a:t>
            </a:r>
            <a:r>
              <a:rPr lang="fr-FR" dirty="0"/>
              <a:t> </a:t>
            </a:r>
          </a:p>
        </p:txBody>
      </p:sp>
    </p:spTree>
    <p:extLst>
      <p:ext uri="{BB962C8B-B14F-4D97-AF65-F5344CB8AC3E}">
        <p14:creationId xmlns:p14="http://schemas.microsoft.com/office/powerpoint/2010/main" val="575298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5B6FA84-CFEA-B3FA-AA72-5395EBEB3320}"/>
              </a:ext>
            </a:extLst>
          </p:cNvPr>
          <p:cNvGrpSpPr/>
          <p:nvPr/>
        </p:nvGrpSpPr>
        <p:grpSpPr>
          <a:xfrm>
            <a:off x="0" y="2137603"/>
            <a:ext cx="12191327" cy="4533846"/>
            <a:chOff x="0" y="3035979"/>
            <a:chExt cx="12191327" cy="3818383"/>
          </a:xfrm>
        </p:grpSpPr>
        <p:sp>
          <p:nvSpPr>
            <p:cNvPr id="5" name="Freeform 4"/>
            <p:cNvSpPr/>
            <p:nvPr/>
          </p:nvSpPr>
          <p:spPr>
            <a:xfrm>
              <a:off x="0" y="3035979"/>
              <a:ext cx="12191327" cy="3818383"/>
            </a:xfrm>
            <a:custGeom>
              <a:avLst/>
              <a:gdLst>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7714 w 5777230"/>
                <a:gd name="connsiteY13" fmla="*/ 181131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81300 w 5781300"/>
                <a:gd name="connsiteY14" fmla="*/ 0 h 4606769"/>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81744 w 5783248"/>
                <a:gd name="connsiteY0" fmla="*/ 0 h 4378392"/>
                <a:gd name="connsiteX1" fmla="*/ 5783248 w 5783248"/>
                <a:gd name="connsiteY1" fmla="*/ 76636 h 4378392"/>
                <a:gd name="connsiteX2" fmla="*/ 5547659 w 5783248"/>
                <a:gd name="connsiteY2" fmla="*/ 85792 h 4378392"/>
                <a:gd name="connsiteX3" fmla="*/ 2178670 w 5783248"/>
                <a:gd name="connsiteY3" fmla="*/ 384266 h 4378392"/>
                <a:gd name="connsiteX4" fmla="*/ 3663618 w 5783248"/>
                <a:gd name="connsiteY4" fmla="*/ 687638 h 4378392"/>
                <a:gd name="connsiteX5" fmla="*/ 1865298 w 5783248"/>
                <a:gd name="connsiteY5" fmla="*/ 1266758 h 4378392"/>
                <a:gd name="connsiteX6" fmla="*/ 5312871 w 5783248"/>
                <a:gd name="connsiteY6" fmla="*/ 2380230 h 4378392"/>
                <a:gd name="connsiteX7" fmla="*/ 0 w 5783248"/>
                <a:gd name="connsiteY7" fmla="*/ 4378392 h 4378392"/>
                <a:gd name="connsiteX8" fmla="*/ 2006 w 5783248"/>
                <a:gd name="connsiteY8" fmla="*/ 3206516 h 4378392"/>
                <a:gd name="connsiteX9" fmla="*/ 3645996 w 5783248"/>
                <a:gd name="connsiteY9" fmla="*/ 2289267 h 4378392"/>
                <a:gd name="connsiteX10" fmla="*/ 577041 w 5783248"/>
                <a:gd name="connsiteY10" fmla="*/ 1448209 h 4378392"/>
                <a:gd name="connsiteX11" fmla="*/ 2667000 w 5783248"/>
                <a:gd name="connsiteY11" fmla="*/ 665090 h 4378392"/>
                <a:gd name="connsiteX12" fmla="*/ 1342375 w 5783248"/>
                <a:gd name="connsiteY12" fmla="*/ 463324 h 4378392"/>
                <a:gd name="connsiteX13" fmla="*/ 2099750 w 5783248"/>
                <a:gd name="connsiteY13" fmla="*/ 190267 h 4378392"/>
                <a:gd name="connsiteX14" fmla="*/ 5781744 w 5783248"/>
                <a:gd name="connsiteY14" fmla="*/ 0 h 4378392"/>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732697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732697 h 4524553"/>
                <a:gd name="connsiteX9" fmla="*/ 4436118 w 5783248"/>
                <a:gd name="connsiteY9" fmla="*/ 2299584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732697 h 4524553"/>
                <a:gd name="connsiteX9" fmla="*/ 4436118 w 5783248"/>
                <a:gd name="connsiteY9" fmla="*/ 2299584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732697 h 4524553"/>
                <a:gd name="connsiteX9" fmla="*/ 4436118 w 5783248"/>
                <a:gd name="connsiteY9" fmla="*/ 2299584 h 4524553"/>
                <a:gd name="connsiteX10" fmla="*/ 942366 w 5783248"/>
                <a:gd name="connsiteY10" fmla="*/ 1468844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349269 w 5783248"/>
                <a:gd name="connsiteY4" fmla="*/ 708272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732697 h 4524553"/>
                <a:gd name="connsiteX9" fmla="*/ 4436118 w 5783248"/>
                <a:gd name="connsiteY9" fmla="*/ 2299584 h 4524553"/>
                <a:gd name="connsiteX10" fmla="*/ 942366 w 5783248"/>
                <a:gd name="connsiteY10" fmla="*/ 1468844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349269 w 5783248"/>
                <a:gd name="connsiteY4" fmla="*/ 708272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732697 h 4524553"/>
                <a:gd name="connsiteX9" fmla="*/ 4436118 w 5783248"/>
                <a:gd name="connsiteY9" fmla="*/ 2299584 h 4524553"/>
                <a:gd name="connsiteX10" fmla="*/ 942366 w 5783248"/>
                <a:gd name="connsiteY10" fmla="*/ 1468844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306789 w 5783248"/>
                <a:gd name="connsiteY4" fmla="*/ 697955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732697 h 4524553"/>
                <a:gd name="connsiteX9" fmla="*/ 4436118 w 5783248"/>
                <a:gd name="connsiteY9" fmla="*/ 2299584 h 4524553"/>
                <a:gd name="connsiteX10" fmla="*/ 942366 w 5783248"/>
                <a:gd name="connsiteY10" fmla="*/ 1468844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306789 w 5783248"/>
                <a:gd name="connsiteY4" fmla="*/ 697955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732697 h 4524553"/>
                <a:gd name="connsiteX9" fmla="*/ 4436118 w 5783248"/>
                <a:gd name="connsiteY9" fmla="*/ 2299584 h 4524553"/>
                <a:gd name="connsiteX10" fmla="*/ 1078301 w 5783248"/>
                <a:gd name="connsiteY10" fmla="*/ 1458527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306789 w 5783248"/>
                <a:gd name="connsiteY4" fmla="*/ 697955 h 4524553"/>
                <a:gd name="connsiteX5" fmla="*/ 1865298 w 5783248"/>
                <a:gd name="connsiteY5" fmla="*/ 1266758 h 4524553"/>
                <a:gd name="connsiteX6" fmla="*/ 5210921 w 5783248"/>
                <a:gd name="connsiteY6" fmla="*/ 2390548 h 4524553"/>
                <a:gd name="connsiteX7" fmla="*/ 0 w 5783248"/>
                <a:gd name="connsiteY7" fmla="*/ 4524553 h 4524553"/>
                <a:gd name="connsiteX8" fmla="*/ 2006 w 5783248"/>
                <a:gd name="connsiteY8" fmla="*/ 3732697 h 4524553"/>
                <a:gd name="connsiteX9" fmla="*/ 4436118 w 5783248"/>
                <a:gd name="connsiteY9" fmla="*/ 2299584 h 4524553"/>
                <a:gd name="connsiteX10" fmla="*/ 1078301 w 5783248"/>
                <a:gd name="connsiteY10" fmla="*/ 1458527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306789 w 5783248"/>
                <a:gd name="connsiteY4" fmla="*/ 697955 h 4524553"/>
                <a:gd name="connsiteX5" fmla="*/ 1865298 w 5783248"/>
                <a:gd name="connsiteY5" fmla="*/ 1266758 h 4524553"/>
                <a:gd name="connsiteX6" fmla="*/ 5210921 w 5783248"/>
                <a:gd name="connsiteY6" fmla="*/ 2390548 h 4524553"/>
                <a:gd name="connsiteX7" fmla="*/ 0 w 5783248"/>
                <a:gd name="connsiteY7" fmla="*/ 4524553 h 4524553"/>
                <a:gd name="connsiteX8" fmla="*/ 2006 w 5783248"/>
                <a:gd name="connsiteY8" fmla="*/ 3732697 h 4524553"/>
                <a:gd name="connsiteX9" fmla="*/ 4436118 w 5783248"/>
                <a:gd name="connsiteY9" fmla="*/ 2299584 h 4524553"/>
                <a:gd name="connsiteX10" fmla="*/ 1078301 w 5783248"/>
                <a:gd name="connsiteY10" fmla="*/ 1458527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306789 w 5783248"/>
                <a:gd name="connsiteY4" fmla="*/ 697955 h 4524553"/>
                <a:gd name="connsiteX5" fmla="*/ 1865298 w 5783248"/>
                <a:gd name="connsiteY5" fmla="*/ 1266758 h 4524553"/>
                <a:gd name="connsiteX6" fmla="*/ 5210921 w 5783248"/>
                <a:gd name="connsiteY6" fmla="*/ 2390548 h 4524553"/>
                <a:gd name="connsiteX7" fmla="*/ 0 w 5783248"/>
                <a:gd name="connsiteY7" fmla="*/ 4524553 h 4524553"/>
                <a:gd name="connsiteX8" fmla="*/ 2006 w 5783248"/>
                <a:gd name="connsiteY8" fmla="*/ 3732697 h 4524553"/>
                <a:gd name="connsiteX9" fmla="*/ 4436118 w 5783248"/>
                <a:gd name="connsiteY9" fmla="*/ 2299584 h 4524553"/>
                <a:gd name="connsiteX10" fmla="*/ 1129277 w 5783248"/>
                <a:gd name="connsiteY10" fmla="*/ 1479162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306789 w 5783248"/>
                <a:gd name="connsiteY4" fmla="*/ 697955 h 4524553"/>
                <a:gd name="connsiteX5" fmla="*/ 1865298 w 5783248"/>
                <a:gd name="connsiteY5" fmla="*/ 1266758 h 4524553"/>
                <a:gd name="connsiteX6" fmla="*/ 5210921 w 5783248"/>
                <a:gd name="connsiteY6" fmla="*/ 2390548 h 4524553"/>
                <a:gd name="connsiteX7" fmla="*/ 0 w 5783248"/>
                <a:gd name="connsiteY7" fmla="*/ 4524553 h 4524553"/>
                <a:gd name="connsiteX8" fmla="*/ 2006 w 5783248"/>
                <a:gd name="connsiteY8" fmla="*/ 3732697 h 4524553"/>
                <a:gd name="connsiteX9" fmla="*/ 4436118 w 5783248"/>
                <a:gd name="connsiteY9" fmla="*/ 2299584 h 4524553"/>
                <a:gd name="connsiteX10" fmla="*/ 1129277 w 5783248"/>
                <a:gd name="connsiteY10" fmla="*/ 1479162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221830 w 5783248"/>
                <a:gd name="connsiteY4" fmla="*/ 697955 h 4524553"/>
                <a:gd name="connsiteX5" fmla="*/ 1865298 w 5783248"/>
                <a:gd name="connsiteY5" fmla="*/ 1266758 h 4524553"/>
                <a:gd name="connsiteX6" fmla="*/ 5210921 w 5783248"/>
                <a:gd name="connsiteY6" fmla="*/ 2390548 h 4524553"/>
                <a:gd name="connsiteX7" fmla="*/ 0 w 5783248"/>
                <a:gd name="connsiteY7" fmla="*/ 4524553 h 4524553"/>
                <a:gd name="connsiteX8" fmla="*/ 2006 w 5783248"/>
                <a:gd name="connsiteY8" fmla="*/ 3732697 h 4524553"/>
                <a:gd name="connsiteX9" fmla="*/ 4436118 w 5783248"/>
                <a:gd name="connsiteY9" fmla="*/ 2299584 h 4524553"/>
                <a:gd name="connsiteX10" fmla="*/ 1129277 w 5783248"/>
                <a:gd name="connsiteY10" fmla="*/ 1479162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221830 w 5783248"/>
                <a:gd name="connsiteY4" fmla="*/ 697955 h 4524553"/>
                <a:gd name="connsiteX5" fmla="*/ 1865298 w 5783248"/>
                <a:gd name="connsiteY5" fmla="*/ 1266758 h 4524553"/>
                <a:gd name="connsiteX6" fmla="*/ 5210921 w 5783248"/>
                <a:gd name="connsiteY6" fmla="*/ 2390548 h 4524553"/>
                <a:gd name="connsiteX7" fmla="*/ 0 w 5783248"/>
                <a:gd name="connsiteY7" fmla="*/ 4524553 h 4524553"/>
                <a:gd name="connsiteX8" fmla="*/ 2006 w 5783248"/>
                <a:gd name="connsiteY8" fmla="*/ 3732697 h 4524553"/>
                <a:gd name="connsiteX9" fmla="*/ 4436118 w 5783248"/>
                <a:gd name="connsiteY9" fmla="*/ 2299584 h 4524553"/>
                <a:gd name="connsiteX10" fmla="*/ 1129277 w 5783248"/>
                <a:gd name="connsiteY10" fmla="*/ 1479162 h 4524553"/>
                <a:gd name="connsiteX11" fmla="*/ 2667000 w 5783248"/>
                <a:gd name="connsiteY11" fmla="*/ 665090 h 4524553"/>
                <a:gd name="connsiteX12" fmla="*/ 1546278 w 5783248"/>
                <a:gd name="connsiteY12" fmla="*/ 473641 h 4524553"/>
                <a:gd name="connsiteX13" fmla="*/ 2099750 w 5783248"/>
                <a:gd name="connsiteY13" fmla="*/ 190267 h 4524553"/>
                <a:gd name="connsiteX14" fmla="*/ 5781744 w 5783248"/>
                <a:gd name="connsiteY14" fmla="*/ 0 h 4524553"/>
                <a:gd name="connsiteX0" fmla="*/ 7701824 w 7701824"/>
                <a:gd name="connsiteY0" fmla="*/ 0 h 4607091"/>
                <a:gd name="connsiteX1" fmla="*/ 5783248 w 7701824"/>
                <a:gd name="connsiteY1" fmla="*/ 159174 h 4607091"/>
                <a:gd name="connsiteX2" fmla="*/ 5547659 w 7701824"/>
                <a:gd name="connsiteY2" fmla="*/ 168330 h 4607091"/>
                <a:gd name="connsiteX3" fmla="*/ 2178670 w 7701824"/>
                <a:gd name="connsiteY3" fmla="*/ 466804 h 4607091"/>
                <a:gd name="connsiteX4" fmla="*/ 3221830 w 7701824"/>
                <a:gd name="connsiteY4" fmla="*/ 780493 h 4607091"/>
                <a:gd name="connsiteX5" fmla="*/ 1865298 w 7701824"/>
                <a:gd name="connsiteY5" fmla="*/ 1349296 h 4607091"/>
                <a:gd name="connsiteX6" fmla="*/ 5210921 w 7701824"/>
                <a:gd name="connsiteY6" fmla="*/ 2473086 h 4607091"/>
                <a:gd name="connsiteX7" fmla="*/ 0 w 7701824"/>
                <a:gd name="connsiteY7" fmla="*/ 4607091 h 4607091"/>
                <a:gd name="connsiteX8" fmla="*/ 2006 w 7701824"/>
                <a:gd name="connsiteY8" fmla="*/ 3815235 h 4607091"/>
                <a:gd name="connsiteX9" fmla="*/ 4436118 w 7701824"/>
                <a:gd name="connsiteY9" fmla="*/ 2382122 h 4607091"/>
                <a:gd name="connsiteX10" fmla="*/ 1129277 w 7701824"/>
                <a:gd name="connsiteY10" fmla="*/ 1561700 h 4607091"/>
                <a:gd name="connsiteX11" fmla="*/ 2667000 w 7701824"/>
                <a:gd name="connsiteY11" fmla="*/ 747628 h 4607091"/>
                <a:gd name="connsiteX12" fmla="*/ 1546278 w 7701824"/>
                <a:gd name="connsiteY12" fmla="*/ 556179 h 4607091"/>
                <a:gd name="connsiteX13" fmla="*/ 2099750 w 7701824"/>
                <a:gd name="connsiteY13" fmla="*/ 272805 h 4607091"/>
                <a:gd name="connsiteX14" fmla="*/ 7701824 w 7701824"/>
                <a:gd name="connsiteY14" fmla="*/ 0 h 4607091"/>
                <a:gd name="connsiteX0" fmla="*/ 7701824 w 7701846"/>
                <a:gd name="connsiteY0" fmla="*/ 0 h 4607091"/>
                <a:gd name="connsiteX1" fmla="*/ 7694831 w 7701846"/>
                <a:gd name="connsiteY1" fmla="*/ 35366 h 4607091"/>
                <a:gd name="connsiteX2" fmla="*/ 5547659 w 7701846"/>
                <a:gd name="connsiteY2" fmla="*/ 168330 h 4607091"/>
                <a:gd name="connsiteX3" fmla="*/ 2178670 w 7701846"/>
                <a:gd name="connsiteY3" fmla="*/ 466804 h 4607091"/>
                <a:gd name="connsiteX4" fmla="*/ 3221830 w 7701846"/>
                <a:gd name="connsiteY4" fmla="*/ 780493 h 4607091"/>
                <a:gd name="connsiteX5" fmla="*/ 1865298 w 7701846"/>
                <a:gd name="connsiteY5" fmla="*/ 1349296 h 4607091"/>
                <a:gd name="connsiteX6" fmla="*/ 5210921 w 7701846"/>
                <a:gd name="connsiteY6" fmla="*/ 2473086 h 4607091"/>
                <a:gd name="connsiteX7" fmla="*/ 0 w 7701846"/>
                <a:gd name="connsiteY7" fmla="*/ 4607091 h 4607091"/>
                <a:gd name="connsiteX8" fmla="*/ 2006 w 7701846"/>
                <a:gd name="connsiteY8" fmla="*/ 3815235 h 4607091"/>
                <a:gd name="connsiteX9" fmla="*/ 4436118 w 7701846"/>
                <a:gd name="connsiteY9" fmla="*/ 2382122 h 4607091"/>
                <a:gd name="connsiteX10" fmla="*/ 1129277 w 7701846"/>
                <a:gd name="connsiteY10" fmla="*/ 1561700 h 4607091"/>
                <a:gd name="connsiteX11" fmla="*/ 2667000 w 7701846"/>
                <a:gd name="connsiteY11" fmla="*/ 747628 h 4607091"/>
                <a:gd name="connsiteX12" fmla="*/ 1546278 w 7701846"/>
                <a:gd name="connsiteY12" fmla="*/ 556179 h 4607091"/>
                <a:gd name="connsiteX13" fmla="*/ 2099750 w 7701846"/>
                <a:gd name="connsiteY13" fmla="*/ 272805 h 4607091"/>
                <a:gd name="connsiteX14" fmla="*/ 7701824 w 7701846"/>
                <a:gd name="connsiteY14" fmla="*/ 0 h 4607091"/>
                <a:gd name="connsiteX0" fmla="*/ 7701824 w 7703327"/>
                <a:gd name="connsiteY0" fmla="*/ 0 h 4607091"/>
                <a:gd name="connsiteX1" fmla="*/ 7703327 w 7703327"/>
                <a:gd name="connsiteY1" fmla="*/ 56000 h 4607091"/>
                <a:gd name="connsiteX2" fmla="*/ 5547659 w 7703327"/>
                <a:gd name="connsiteY2" fmla="*/ 168330 h 4607091"/>
                <a:gd name="connsiteX3" fmla="*/ 2178670 w 7703327"/>
                <a:gd name="connsiteY3" fmla="*/ 466804 h 4607091"/>
                <a:gd name="connsiteX4" fmla="*/ 3221830 w 7703327"/>
                <a:gd name="connsiteY4" fmla="*/ 780493 h 4607091"/>
                <a:gd name="connsiteX5" fmla="*/ 1865298 w 7703327"/>
                <a:gd name="connsiteY5" fmla="*/ 1349296 h 4607091"/>
                <a:gd name="connsiteX6" fmla="*/ 5210921 w 7703327"/>
                <a:gd name="connsiteY6" fmla="*/ 2473086 h 4607091"/>
                <a:gd name="connsiteX7" fmla="*/ 0 w 7703327"/>
                <a:gd name="connsiteY7" fmla="*/ 4607091 h 4607091"/>
                <a:gd name="connsiteX8" fmla="*/ 2006 w 7703327"/>
                <a:gd name="connsiteY8" fmla="*/ 3815235 h 4607091"/>
                <a:gd name="connsiteX9" fmla="*/ 4436118 w 7703327"/>
                <a:gd name="connsiteY9" fmla="*/ 2382122 h 4607091"/>
                <a:gd name="connsiteX10" fmla="*/ 1129277 w 7703327"/>
                <a:gd name="connsiteY10" fmla="*/ 1561700 h 4607091"/>
                <a:gd name="connsiteX11" fmla="*/ 2667000 w 7703327"/>
                <a:gd name="connsiteY11" fmla="*/ 747628 h 4607091"/>
                <a:gd name="connsiteX12" fmla="*/ 1546278 w 7703327"/>
                <a:gd name="connsiteY12" fmla="*/ 556179 h 4607091"/>
                <a:gd name="connsiteX13" fmla="*/ 2099750 w 7703327"/>
                <a:gd name="connsiteY13" fmla="*/ 272805 h 4607091"/>
                <a:gd name="connsiteX14" fmla="*/ 7701824 w 7703327"/>
                <a:gd name="connsiteY14" fmla="*/ 0 h 4607091"/>
                <a:gd name="connsiteX0" fmla="*/ 7701824 w 7703327"/>
                <a:gd name="connsiteY0" fmla="*/ 0 h 4607091"/>
                <a:gd name="connsiteX1" fmla="*/ 7703327 w 7703327"/>
                <a:gd name="connsiteY1" fmla="*/ 56000 h 4607091"/>
                <a:gd name="connsiteX2" fmla="*/ 5556155 w 7703327"/>
                <a:gd name="connsiteY2" fmla="*/ 147694 h 4607091"/>
                <a:gd name="connsiteX3" fmla="*/ 2178670 w 7703327"/>
                <a:gd name="connsiteY3" fmla="*/ 466804 h 4607091"/>
                <a:gd name="connsiteX4" fmla="*/ 3221830 w 7703327"/>
                <a:gd name="connsiteY4" fmla="*/ 780493 h 4607091"/>
                <a:gd name="connsiteX5" fmla="*/ 1865298 w 7703327"/>
                <a:gd name="connsiteY5" fmla="*/ 1349296 h 4607091"/>
                <a:gd name="connsiteX6" fmla="*/ 5210921 w 7703327"/>
                <a:gd name="connsiteY6" fmla="*/ 2473086 h 4607091"/>
                <a:gd name="connsiteX7" fmla="*/ 0 w 7703327"/>
                <a:gd name="connsiteY7" fmla="*/ 4607091 h 4607091"/>
                <a:gd name="connsiteX8" fmla="*/ 2006 w 7703327"/>
                <a:gd name="connsiteY8" fmla="*/ 3815235 h 4607091"/>
                <a:gd name="connsiteX9" fmla="*/ 4436118 w 7703327"/>
                <a:gd name="connsiteY9" fmla="*/ 2382122 h 4607091"/>
                <a:gd name="connsiteX10" fmla="*/ 1129277 w 7703327"/>
                <a:gd name="connsiteY10" fmla="*/ 1561700 h 4607091"/>
                <a:gd name="connsiteX11" fmla="*/ 2667000 w 7703327"/>
                <a:gd name="connsiteY11" fmla="*/ 747628 h 4607091"/>
                <a:gd name="connsiteX12" fmla="*/ 1546278 w 7703327"/>
                <a:gd name="connsiteY12" fmla="*/ 556179 h 4607091"/>
                <a:gd name="connsiteX13" fmla="*/ 2099750 w 7703327"/>
                <a:gd name="connsiteY13" fmla="*/ 272805 h 4607091"/>
                <a:gd name="connsiteX14" fmla="*/ 7701824 w 7703327"/>
                <a:gd name="connsiteY14" fmla="*/ 0 h 4607091"/>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221830 w 7703327"/>
                <a:gd name="connsiteY4" fmla="*/ 759859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36118 w 7703327"/>
                <a:gd name="connsiteY9" fmla="*/ 2361488 h 4586457"/>
                <a:gd name="connsiteX10" fmla="*/ 1129277 w 7703327"/>
                <a:gd name="connsiteY10" fmla="*/ 1541066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544676 w 7703327"/>
                <a:gd name="connsiteY4" fmla="*/ 759859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36118 w 7703327"/>
                <a:gd name="connsiteY9" fmla="*/ 2361488 h 4586457"/>
                <a:gd name="connsiteX10" fmla="*/ 1129277 w 7703327"/>
                <a:gd name="connsiteY10" fmla="*/ 1541066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298295 w 7703327"/>
                <a:gd name="connsiteY4" fmla="*/ 759859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36118 w 7703327"/>
                <a:gd name="connsiteY9" fmla="*/ 2361488 h 4586457"/>
                <a:gd name="connsiteX10" fmla="*/ 1129277 w 7703327"/>
                <a:gd name="connsiteY10" fmla="*/ 1541066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323783 w 7703327"/>
                <a:gd name="connsiteY4" fmla="*/ 739225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36118 w 7703327"/>
                <a:gd name="connsiteY9" fmla="*/ 2361488 h 4586457"/>
                <a:gd name="connsiteX10" fmla="*/ 1129277 w 7703327"/>
                <a:gd name="connsiteY10" fmla="*/ 1541066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323783 w 7703327"/>
                <a:gd name="connsiteY4" fmla="*/ 739225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36118 w 7703327"/>
                <a:gd name="connsiteY9" fmla="*/ 2361488 h 4586457"/>
                <a:gd name="connsiteX10" fmla="*/ 1129277 w 7703327"/>
                <a:gd name="connsiteY10" fmla="*/ 1541066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323783 w 7703327"/>
                <a:gd name="connsiteY4" fmla="*/ 739225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36118 w 7703327"/>
                <a:gd name="connsiteY9" fmla="*/ 2361488 h 4586457"/>
                <a:gd name="connsiteX10" fmla="*/ 1129277 w 7703327"/>
                <a:gd name="connsiteY10" fmla="*/ 1541066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289799 w 7703327"/>
                <a:gd name="connsiteY4" fmla="*/ 749542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36118 w 7703327"/>
                <a:gd name="connsiteY9" fmla="*/ 2361488 h 4586457"/>
                <a:gd name="connsiteX10" fmla="*/ 1129277 w 7703327"/>
                <a:gd name="connsiteY10" fmla="*/ 1541066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247319 w 7703327"/>
                <a:gd name="connsiteY4" fmla="*/ 770176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36118 w 7703327"/>
                <a:gd name="connsiteY9" fmla="*/ 2361488 h 4586457"/>
                <a:gd name="connsiteX10" fmla="*/ 1129277 w 7703327"/>
                <a:gd name="connsiteY10" fmla="*/ 1541066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247319 w 7703327"/>
                <a:gd name="connsiteY4" fmla="*/ 770176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36118 w 7703327"/>
                <a:gd name="connsiteY9" fmla="*/ 2361488 h 4586457"/>
                <a:gd name="connsiteX10" fmla="*/ 1222732 w 7703327"/>
                <a:gd name="connsiteY10" fmla="*/ 1468845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247319 w 7703327"/>
                <a:gd name="connsiteY4" fmla="*/ 770176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36118 w 7703327"/>
                <a:gd name="connsiteY9" fmla="*/ 2361488 h 4586457"/>
                <a:gd name="connsiteX10" fmla="*/ 1222732 w 7703327"/>
                <a:gd name="connsiteY10" fmla="*/ 1468845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247319 w 7703327"/>
                <a:gd name="connsiteY4" fmla="*/ 770176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36118 w 7703327"/>
                <a:gd name="connsiteY9" fmla="*/ 2361488 h 4586457"/>
                <a:gd name="connsiteX10" fmla="*/ 1222732 w 7703327"/>
                <a:gd name="connsiteY10" fmla="*/ 1468845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247319 w 7703327"/>
                <a:gd name="connsiteY4" fmla="*/ 770176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22732 w 7703327"/>
                <a:gd name="connsiteY10" fmla="*/ 1468845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247319 w 7703327"/>
                <a:gd name="connsiteY4" fmla="*/ 770176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546278 w 7703327"/>
                <a:gd name="connsiteY12" fmla="*/ 535545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690709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724693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724693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724693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724693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724693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724693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128377 w 7703327"/>
                <a:gd name="connsiteY4" fmla="*/ 759858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724693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724693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67000 w 7703327"/>
                <a:gd name="connsiteY11" fmla="*/ 726994 h 4586457"/>
                <a:gd name="connsiteX12" fmla="*/ 1809652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50009 w 7703327"/>
                <a:gd name="connsiteY11" fmla="*/ 747628 h 4586457"/>
                <a:gd name="connsiteX12" fmla="*/ 1809652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39724 w 7703327"/>
                <a:gd name="connsiteY10" fmla="*/ 1489479 h 4586457"/>
                <a:gd name="connsiteX11" fmla="*/ 2650009 w 7703327"/>
                <a:gd name="connsiteY11" fmla="*/ 747628 h 4586457"/>
                <a:gd name="connsiteX12" fmla="*/ 1809652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78670 w 7703327"/>
                <a:gd name="connsiteY3" fmla="*/ 446170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73708 w 7703327"/>
                <a:gd name="connsiteY10" fmla="*/ 1489479 h 4586457"/>
                <a:gd name="connsiteX11" fmla="*/ 2650009 w 7703327"/>
                <a:gd name="connsiteY11" fmla="*/ 747628 h 4586457"/>
                <a:gd name="connsiteX12" fmla="*/ 1809652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73708 w 7703327"/>
                <a:gd name="connsiteY10" fmla="*/ 1489479 h 4586457"/>
                <a:gd name="connsiteX11" fmla="*/ 2650009 w 7703327"/>
                <a:gd name="connsiteY11" fmla="*/ 747628 h 4586457"/>
                <a:gd name="connsiteX12" fmla="*/ 1809652 w 7703327"/>
                <a:gd name="connsiteY12" fmla="*/ 556179 h 4586457"/>
                <a:gd name="connsiteX13" fmla="*/ 2099750 w 7703327"/>
                <a:gd name="connsiteY13" fmla="*/ 252171 h 4586457"/>
                <a:gd name="connsiteX14" fmla="*/ 7693328 w 7703327"/>
                <a:gd name="connsiteY14" fmla="*/ 0 h 4586457"/>
                <a:gd name="connsiteX0" fmla="*/ 769332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73708 w 7703327"/>
                <a:gd name="connsiteY10" fmla="*/ 1489479 h 4586457"/>
                <a:gd name="connsiteX11" fmla="*/ 2650009 w 7703327"/>
                <a:gd name="connsiteY11" fmla="*/ 747628 h 4586457"/>
                <a:gd name="connsiteX12" fmla="*/ 1809652 w 7703327"/>
                <a:gd name="connsiteY12" fmla="*/ 556179 h 4586457"/>
                <a:gd name="connsiteX13" fmla="*/ 2099750 w 7703327"/>
                <a:gd name="connsiteY13" fmla="*/ 252171 h 4586457"/>
                <a:gd name="connsiteX14" fmla="*/ 7693328 w 7703327"/>
                <a:gd name="connsiteY14"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73708 w 7703327"/>
                <a:gd name="connsiteY10" fmla="*/ 1489479 h 4586457"/>
                <a:gd name="connsiteX11" fmla="*/ 2650009 w 7703327"/>
                <a:gd name="connsiteY11" fmla="*/ 747628 h 4586457"/>
                <a:gd name="connsiteX12" fmla="*/ 1809652 w 7703327"/>
                <a:gd name="connsiteY12" fmla="*/ 556179 h 4586457"/>
                <a:gd name="connsiteX13" fmla="*/ 2099750 w 7703327"/>
                <a:gd name="connsiteY13" fmla="*/ 252171 h 4586457"/>
                <a:gd name="connsiteX14" fmla="*/ 7703038 w 7703327"/>
                <a:gd name="connsiteY14"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73708 w 7703327"/>
                <a:gd name="connsiteY10" fmla="*/ 1489479 h 4586457"/>
                <a:gd name="connsiteX11" fmla="*/ 2650009 w 7703327"/>
                <a:gd name="connsiteY11" fmla="*/ 747628 h 4586457"/>
                <a:gd name="connsiteX12" fmla="*/ 1809652 w 7703327"/>
                <a:gd name="connsiteY12" fmla="*/ 556179 h 4586457"/>
                <a:gd name="connsiteX13" fmla="*/ 2099750 w 7703327"/>
                <a:gd name="connsiteY13" fmla="*/ 252171 h 4586457"/>
                <a:gd name="connsiteX14" fmla="*/ 7703038 w 7703327"/>
                <a:gd name="connsiteY14"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73708 w 7703327"/>
                <a:gd name="connsiteY10" fmla="*/ 1489479 h 4586457"/>
                <a:gd name="connsiteX11" fmla="*/ 2650009 w 7703327"/>
                <a:gd name="connsiteY11" fmla="*/ 747628 h 4586457"/>
                <a:gd name="connsiteX12" fmla="*/ 1809652 w 7703327"/>
                <a:gd name="connsiteY12" fmla="*/ 556179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73708 w 7703327"/>
                <a:gd name="connsiteY10" fmla="*/ 1489479 h 4586457"/>
                <a:gd name="connsiteX11" fmla="*/ 2650009 w 7703327"/>
                <a:gd name="connsiteY11" fmla="*/ 747628 h 4586457"/>
                <a:gd name="connsiteX12" fmla="*/ 1809652 w 7703327"/>
                <a:gd name="connsiteY12" fmla="*/ 556179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73708 w 7703327"/>
                <a:gd name="connsiteY10" fmla="*/ 1489479 h 4586457"/>
                <a:gd name="connsiteX11" fmla="*/ 2650009 w 7703327"/>
                <a:gd name="connsiteY11" fmla="*/ 747628 h 4586457"/>
                <a:gd name="connsiteX12" fmla="*/ 1809652 w 7703327"/>
                <a:gd name="connsiteY12" fmla="*/ 556179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73708 w 7703327"/>
                <a:gd name="connsiteY10" fmla="*/ 1489479 h 4586457"/>
                <a:gd name="connsiteX11" fmla="*/ 2650009 w 7703327"/>
                <a:gd name="connsiteY11" fmla="*/ 747628 h 4586457"/>
                <a:gd name="connsiteX12" fmla="*/ 1809652 w 7703327"/>
                <a:gd name="connsiteY12" fmla="*/ 556179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10921 w 7703327"/>
                <a:gd name="connsiteY6" fmla="*/ 2452452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302623 w 7703327"/>
                <a:gd name="connsiteY6" fmla="*/ 2463589 h 4586457"/>
                <a:gd name="connsiteX7" fmla="*/ 0 w 7703327"/>
                <a:gd name="connsiteY7" fmla="*/ 4586457 h 4586457"/>
                <a:gd name="connsiteX8" fmla="*/ 2006 w 7703327"/>
                <a:gd name="connsiteY8" fmla="*/ 3794601 h 4586457"/>
                <a:gd name="connsiteX9" fmla="*/ 4461606 w 7703327"/>
                <a:gd name="connsiteY9" fmla="*/ 2361488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302623 w 7703327"/>
                <a:gd name="connsiteY6" fmla="*/ 2463589 h 4586457"/>
                <a:gd name="connsiteX7" fmla="*/ 0 w 7703327"/>
                <a:gd name="connsiteY7" fmla="*/ 4586457 h 4586457"/>
                <a:gd name="connsiteX8" fmla="*/ 2006 w 7703327"/>
                <a:gd name="connsiteY8" fmla="*/ 3794601 h 4586457"/>
                <a:gd name="connsiteX9" fmla="*/ 4498287 w 7703327"/>
                <a:gd name="connsiteY9" fmla="*/ 2372624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302623 w 7703327"/>
                <a:gd name="connsiteY6" fmla="*/ 2463589 h 4586457"/>
                <a:gd name="connsiteX7" fmla="*/ 0 w 7703327"/>
                <a:gd name="connsiteY7" fmla="*/ 4586457 h 4586457"/>
                <a:gd name="connsiteX8" fmla="*/ 2006 w 7703327"/>
                <a:gd name="connsiteY8" fmla="*/ 3794601 h 4586457"/>
                <a:gd name="connsiteX9" fmla="*/ 4498287 w 7703327"/>
                <a:gd name="connsiteY9" fmla="*/ 2372624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302623 w 7703327"/>
                <a:gd name="connsiteY6" fmla="*/ 2463589 h 4586457"/>
                <a:gd name="connsiteX7" fmla="*/ 0 w 7703327"/>
                <a:gd name="connsiteY7" fmla="*/ 4586457 h 4586457"/>
                <a:gd name="connsiteX8" fmla="*/ 2006 w 7703327"/>
                <a:gd name="connsiteY8" fmla="*/ 3794601 h 4586457"/>
                <a:gd name="connsiteX9" fmla="*/ 4498287 w 7703327"/>
                <a:gd name="connsiteY9" fmla="*/ 2372624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302623 w 7703327"/>
                <a:gd name="connsiteY6" fmla="*/ 2463589 h 4586457"/>
                <a:gd name="connsiteX7" fmla="*/ 0 w 7703327"/>
                <a:gd name="connsiteY7" fmla="*/ 4586457 h 4586457"/>
                <a:gd name="connsiteX8" fmla="*/ 2006 w 7703327"/>
                <a:gd name="connsiteY8" fmla="*/ 3905962 h 4586457"/>
                <a:gd name="connsiteX9" fmla="*/ 4498287 w 7703327"/>
                <a:gd name="connsiteY9" fmla="*/ 2372624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302623 w 7703327"/>
                <a:gd name="connsiteY6" fmla="*/ 2463589 h 4586457"/>
                <a:gd name="connsiteX7" fmla="*/ 0 w 7703327"/>
                <a:gd name="connsiteY7" fmla="*/ 4586457 h 4586457"/>
                <a:gd name="connsiteX8" fmla="*/ 2006 w 7703327"/>
                <a:gd name="connsiteY8" fmla="*/ 3905962 h 4586457"/>
                <a:gd name="connsiteX9" fmla="*/ 4580819 w 7703327"/>
                <a:gd name="connsiteY9" fmla="*/ 2394897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302623 w 7703327"/>
                <a:gd name="connsiteY6" fmla="*/ 2463589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56772 w 7703327"/>
                <a:gd name="connsiteY6" fmla="*/ 2463589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56772 w 7703327"/>
                <a:gd name="connsiteY6" fmla="*/ 2463589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56772 w 7703327"/>
                <a:gd name="connsiteY6" fmla="*/ 2463589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65298 w 7703327"/>
                <a:gd name="connsiteY5" fmla="*/ 1328662 h 4586457"/>
                <a:gd name="connsiteX6" fmla="*/ 5256772 w 7703327"/>
                <a:gd name="connsiteY6" fmla="*/ 2463589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92809 w 7703327"/>
                <a:gd name="connsiteY5" fmla="*/ 1350935 h 4586457"/>
                <a:gd name="connsiteX6" fmla="*/ 5256772 w 7703327"/>
                <a:gd name="connsiteY6" fmla="*/ 2463589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892809 w 7703327"/>
                <a:gd name="connsiteY5" fmla="*/ 1350935 h 4586457"/>
                <a:gd name="connsiteX6" fmla="*/ 5256772 w 7703327"/>
                <a:gd name="connsiteY6" fmla="*/ 2463589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920320 w 7703327"/>
                <a:gd name="connsiteY5" fmla="*/ 1362071 h 4586457"/>
                <a:gd name="connsiteX6" fmla="*/ 5256772 w 7703327"/>
                <a:gd name="connsiteY6" fmla="*/ 2463589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957001 w 7703327"/>
                <a:gd name="connsiteY5" fmla="*/ 1350935 h 4586457"/>
                <a:gd name="connsiteX6" fmla="*/ 5256772 w 7703327"/>
                <a:gd name="connsiteY6" fmla="*/ 2463589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957001 w 7703327"/>
                <a:gd name="connsiteY5" fmla="*/ 1350935 h 4586457"/>
                <a:gd name="connsiteX6" fmla="*/ 5256772 w 7703327"/>
                <a:gd name="connsiteY6" fmla="*/ 2463589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957001 w 7703327"/>
                <a:gd name="connsiteY5" fmla="*/ 1350935 h 4586457"/>
                <a:gd name="connsiteX6" fmla="*/ 5256772 w 7703327"/>
                <a:gd name="connsiteY6" fmla="*/ 2508133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957001 w 7703327"/>
                <a:gd name="connsiteY5" fmla="*/ 1350935 h 4586457"/>
                <a:gd name="connsiteX6" fmla="*/ 5256772 w 7703327"/>
                <a:gd name="connsiteY6" fmla="*/ 2508133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957001 w 7703327"/>
                <a:gd name="connsiteY5" fmla="*/ 1350935 h 4586457"/>
                <a:gd name="connsiteX6" fmla="*/ 5256772 w 7703327"/>
                <a:gd name="connsiteY6" fmla="*/ 2508133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957001 w 7703327"/>
                <a:gd name="connsiteY5" fmla="*/ 1350935 h 4586457"/>
                <a:gd name="connsiteX6" fmla="*/ 5256772 w 7703327"/>
                <a:gd name="connsiteY6" fmla="*/ 2508133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3327"/>
                <a:gd name="connsiteY0" fmla="*/ 0 h 4586457"/>
                <a:gd name="connsiteX1" fmla="*/ 7703327 w 7703327"/>
                <a:gd name="connsiteY1" fmla="*/ 35366 h 4586457"/>
                <a:gd name="connsiteX2" fmla="*/ 5556155 w 7703327"/>
                <a:gd name="connsiteY2" fmla="*/ 127060 h 4586457"/>
                <a:gd name="connsiteX3" fmla="*/ 2188380 w 7703327"/>
                <a:gd name="connsiteY3" fmla="*/ 440274 h 4586457"/>
                <a:gd name="connsiteX4" fmla="*/ 3043417 w 7703327"/>
                <a:gd name="connsiteY4" fmla="*/ 749540 h 4586457"/>
                <a:gd name="connsiteX5" fmla="*/ 1957001 w 7703327"/>
                <a:gd name="connsiteY5" fmla="*/ 1350935 h 4586457"/>
                <a:gd name="connsiteX6" fmla="*/ 5256772 w 7703327"/>
                <a:gd name="connsiteY6" fmla="*/ 2508133 h 4586457"/>
                <a:gd name="connsiteX7" fmla="*/ 0 w 7703327"/>
                <a:gd name="connsiteY7" fmla="*/ 4586457 h 4586457"/>
                <a:gd name="connsiteX8" fmla="*/ 2006 w 7703327"/>
                <a:gd name="connsiteY8" fmla="*/ 3905962 h 4586457"/>
                <a:gd name="connsiteX9" fmla="*/ 4635840 w 7703327"/>
                <a:gd name="connsiteY9" fmla="*/ 2417170 h 4586457"/>
                <a:gd name="connsiteX10" fmla="*/ 1273708 w 7703327"/>
                <a:gd name="connsiteY10" fmla="*/ 1489479 h 4586457"/>
                <a:gd name="connsiteX11" fmla="*/ 2650009 w 7703327"/>
                <a:gd name="connsiteY11" fmla="*/ 747628 h 4586457"/>
                <a:gd name="connsiteX12" fmla="*/ 1835140 w 7703327"/>
                <a:gd name="connsiteY12" fmla="*/ 535545 h 4586457"/>
                <a:gd name="connsiteX13" fmla="*/ 7703038 w 7703327"/>
                <a:gd name="connsiteY13" fmla="*/ 0 h 4586457"/>
                <a:gd name="connsiteX0" fmla="*/ 7703038 w 7705524"/>
                <a:gd name="connsiteY0" fmla="*/ 0 h 4586457"/>
                <a:gd name="connsiteX1" fmla="*/ 7705524 w 7705524"/>
                <a:gd name="connsiteY1" fmla="*/ 35366 h 4586457"/>
                <a:gd name="connsiteX2" fmla="*/ 5556155 w 7705524"/>
                <a:gd name="connsiteY2" fmla="*/ 127060 h 4586457"/>
                <a:gd name="connsiteX3" fmla="*/ 2188380 w 7705524"/>
                <a:gd name="connsiteY3" fmla="*/ 440274 h 4586457"/>
                <a:gd name="connsiteX4" fmla="*/ 3043417 w 7705524"/>
                <a:gd name="connsiteY4" fmla="*/ 749540 h 4586457"/>
                <a:gd name="connsiteX5" fmla="*/ 1957001 w 7705524"/>
                <a:gd name="connsiteY5" fmla="*/ 1350935 h 4586457"/>
                <a:gd name="connsiteX6" fmla="*/ 5256772 w 7705524"/>
                <a:gd name="connsiteY6" fmla="*/ 2508133 h 4586457"/>
                <a:gd name="connsiteX7" fmla="*/ 0 w 7705524"/>
                <a:gd name="connsiteY7" fmla="*/ 4586457 h 4586457"/>
                <a:gd name="connsiteX8" fmla="*/ 2006 w 7705524"/>
                <a:gd name="connsiteY8" fmla="*/ 3905962 h 4586457"/>
                <a:gd name="connsiteX9" fmla="*/ 4635840 w 7705524"/>
                <a:gd name="connsiteY9" fmla="*/ 2417170 h 4586457"/>
                <a:gd name="connsiteX10" fmla="*/ 1273708 w 7705524"/>
                <a:gd name="connsiteY10" fmla="*/ 1489479 h 4586457"/>
                <a:gd name="connsiteX11" fmla="*/ 2650009 w 7705524"/>
                <a:gd name="connsiteY11" fmla="*/ 747628 h 4586457"/>
                <a:gd name="connsiteX12" fmla="*/ 1835140 w 7705524"/>
                <a:gd name="connsiteY12" fmla="*/ 535545 h 4586457"/>
                <a:gd name="connsiteX13" fmla="*/ 7703038 w 7705524"/>
                <a:gd name="connsiteY13" fmla="*/ 0 h 4586457"/>
                <a:gd name="connsiteX0" fmla="*/ 7707431 w 7707489"/>
                <a:gd name="connsiteY0" fmla="*/ 0 h 4586457"/>
                <a:gd name="connsiteX1" fmla="*/ 7705524 w 7707489"/>
                <a:gd name="connsiteY1" fmla="*/ 35366 h 4586457"/>
                <a:gd name="connsiteX2" fmla="*/ 5556155 w 7707489"/>
                <a:gd name="connsiteY2" fmla="*/ 127060 h 4586457"/>
                <a:gd name="connsiteX3" fmla="*/ 2188380 w 7707489"/>
                <a:gd name="connsiteY3" fmla="*/ 440274 h 4586457"/>
                <a:gd name="connsiteX4" fmla="*/ 3043417 w 7707489"/>
                <a:gd name="connsiteY4" fmla="*/ 749540 h 4586457"/>
                <a:gd name="connsiteX5" fmla="*/ 1957001 w 7707489"/>
                <a:gd name="connsiteY5" fmla="*/ 1350935 h 4586457"/>
                <a:gd name="connsiteX6" fmla="*/ 5256772 w 7707489"/>
                <a:gd name="connsiteY6" fmla="*/ 2508133 h 4586457"/>
                <a:gd name="connsiteX7" fmla="*/ 0 w 7707489"/>
                <a:gd name="connsiteY7" fmla="*/ 4586457 h 4586457"/>
                <a:gd name="connsiteX8" fmla="*/ 2006 w 7707489"/>
                <a:gd name="connsiteY8" fmla="*/ 3905962 h 4586457"/>
                <a:gd name="connsiteX9" fmla="*/ 4635840 w 7707489"/>
                <a:gd name="connsiteY9" fmla="*/ 2417170 h 4586457"/>
                <a:gd name="connsiteX10" fmla="*/ 1273708 w 7707489"/>
                <a:gd name="connsiteY10" fmla="*/ 1489479 h 4586457"/>
                <a:gd name="connsiteX11" fmla="*/ 2650009 w 7707489"/>
                <a:gd name="connsiteY11" fmla="*/ 747628 h 4586457"/>
                <a:gd name="connsiteX12" fmla="*/ 1835140 w 7707489"/>
                <a:gd name="connsiteY12" fmla="*/ 535545 h 4586457"/>
                <a:gd name="connsiteX13" fmla="*/ 7707431 w 7707489"/>
                <a:gd name="connsiteY13" fmla="*/ 0 h 45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07489" h="4586457">
                  <a:moveTo>
                    <a:pt x="7707431" y="0"/>
                  </a:moveTo>
                  <a:cubicBezTo>
                    <a:pt x="7707932" y="25545"/>
                    <a:pt x="7705023" y="9821"/>
                    <a:pt x="7705524" y="35366"/>
                  </a:cubicBezTo>
                  <a:lnTo>
                    <a:pt x="5556155" y="127060"/>
                  </a:lnTo>
                  <a:cubicBezTo>
                    <a:pt x="4199875" y="162584"/>
                    <a:pt x="2202803" y="304838"/>
                    <a:pt x="2188380" y="440274"/>
                  </a:cubicBezTo>
                  <a:cubicBezTo>
                    <a:pt x="2099766" y="568263"/>
                    <a:pt x="3057904" y="473008"/>
                    <a:pt x="3043417" y="749540"/>
                  </a:cubicBezTo>
                  <a:cubicBezTo>
                    <a:pt x="3039898" y="960464"/>
                    <a:pt x="1738429" y="1132541"/>
                    <a:pt x="1957001" y="1350935"/>
                  </a:cubicBezTo>
                  <a:cubicBezTo>
                    <a:pt x="2346437" y="1638275"/>
                    <a:pt x="5270175" y="1437086"/>
                    <a:pt x="5256772" y="2508133"/>
                  </a:cubicBezTo>
                  <a:cubicBezTo>
                    <a:pt x="5221833" y="3617732"/>
                    <a:pt x="1222216" y="4348649"/>
                    <a:pt x="0" y="4586457"/>
                  </a:cubicBezTo>
                  <a:cubicBezTo>
                    <a:pt x="669" y="4116661"/>
                    <a:pt x="1337" y="4375758"/>
                    <a:pt x="2006" y="3905962"/>
                  </a:cubicBezTo>
                  <a:cubicBezTo>
                    <a:pt x="1042611" y="3714469"/>
                    <a:pt x="4372914" y="2907969"/>
                    <a:pt x="4635840" y="2417170"/>
                  </a:cubicBezTo>
                  <a:cubicBezTo>
                    <a:pt x="4983725" y="1977958"/>
                    <a:pt x="1551569" y="1844433"/>
                    <a:pt x="1273708" y="1489479"/>
                  </a:cubicBezTo>
                  <a:cubicBezTo>
                    <a:pt x="1012838" y="1165476"/>
                    <a:pt x="2505462" y="896300"/>
                    <a:pt x="2650009" y="747628"/>
                  </a:cubicBezTo>
                  <a:cubicBezTo>
                    <a:pt x="2573662" y="598956"/>
                    <a:pt x="1938533" y="683572"/>
                    <a:pt x="1835140" y="535545"/>
                  </a:cubicBezTo>
                  <a:cubicBezTo>
                    <a:pt x="1411419" y="-63655"/>
                    <a:pt x="6725152" y="86802"/>
                    <a:pt x="7707431" y="0"/>
                  </a:cubicBezTo>
                  <a:close/>
                </a:path>
              </a:pathLst>
            </a:custGeom>
            <a:solidFill>
              <a:schemeClr val="tx1">
                <a:lumMod val="95000"/>
                <a:lumOff val="5000"/>
              </a:schemeClr>
            </a:solidFill>
            <a:ln w="12700" cap="flat" cmpd="sng" algn="ctr">
              <a:noFill/>
              <a:prstDash val="solid"/>
              <a:miter lim="800000"/>
            </a:ln>
            <a:effectLst/>
          </p:spPr>
          <p:txBody>
            <a:bodyPr rtlCol="0" anchor="ctr"/>
            <a:lstStyle/>
            <a:p>
              <a:pPr marL="214313" indent="-214313" algn="ctr">
                <a:buFont typeface="Arial" panose="020B0604020202020204" pitchFamily="34" charset="0"/>
                <a:buChar char="•"/>
                <a:defRPr/>
              </a:pPr>
              <a:endParaRPr lang="en-US" sz="900" kern="0">
                <a:solidFill>
                  <a:schemeClr val="tx1">
                    <a:lumMod val="75000"/>
                    <a:lumOff val="25000"/>
                  </a:schemeClr>
                </a:solidFill>
                <a:latin typeface="Lora" pitchFamily="2" charset="0"/>
                <a:cs typeface="Arial" panose="020B0604020202020204" pitchFamily="34" charset="0"/>
              </a:endParaRPr>
            </a:p>
          </p:txBody>
        </p:sp>
        <p:sp>
          <p:nvSpPr>
            <p:cNvPr id="6" name="Freeform 5"/>
            <p:cNvSpPr/>
            <p:nvPr/>
          </p:nvSpPr>
          <p:spPr>
            <a:xfrm>
              <a:off x="30500" y="3049408"/>
              <a:ext cx="12134424" cy="3497520"/>
            </a:xfrm>
            <a:custGeom>
              <a:avLst/>
              <a:gdLst>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551849 w 9105363"/>
                <a:gd name="connsiteY1" fmla="*/ 3096967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566043 w 9105363"/>
                <a:gd name="connsiteY1" fmla="*/ 2775787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566043 w 9105363"/>
                <a:gd name="connsiteY1" fmla="*/ 2775787 h 4997003"/>
                <a:gd name="connsiteX2" fmla="*/ 2331265 w 9105363"/>
                <a:gd name="connsiteY2" fmla="*/ 1699585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566043 w 9105363"/>
                <a:gd name="connsiteY1" fmla="*/ 2775787 h 4997003"/>
                <a:gd name="connsiteX2" fmla="*/ 2331265 w 9105363"/>
                <a:gd name="connsiteY2" fmla="*/ 1699585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566043 w 9105363"/>
                <a:gd name="connsiteY1" fmla="*/ 2775787 h 4997003"/>
                <a:gd name="connsiteX2" fmla="*/ 2425395 w 9105363"/>
                <a:gd name="connsiteY2" fmla="*/ 1674041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566043 w 9105363"/>
                <a:gd name="connsiteY1" fmla="*/ 2775787 h 4997003"/>
                <a:gd name="connsiteX2" fmla="*/ 2425395 w 9105363"/>
                <a:gd name="connsiteY2" fmla="*/ 1674041 h 4997003"/>
                <a:gd name="connsiteX3" fmla="*/ 4637908 w 9105363"/>
                <a:gd name="connsiteY3" fmla="*/ 785719 h 4997003"/>
                <a:gd name="connsiteX4" fmla="*/ 2846231 w 9105363"/>
                <a:gd name="connsiteY4" fmla="*/ 502276 h 4997003"/>
                <a:gd name="connsiteX5" fmla="*/ 9105363 w 9105363"/>
                <a:gd name="connsiteY5" fmla="*/ 0 h 4997003"/>
                <a:gd name="connsiteX0" fmla="*/ 0 w 9105363"/>
                <a:gd name="connsiteY0" fmla="*/ 4997003 h 4997003"/>
                <a:gd name="connsiteX1" fmla="*/ 7566043 w 9105363"/>
                <a:gd name="connsiteY1" fmla="*/ 2775787 h 4997003"/>
                <a:gd name="connsiteX2" fmla="*/ 2425395 w 9105363"/>
                <a:gd name="connsiteY2" fmla="*/ 1674041 h 4997003"/>
                <a:gd name="connsiteX3" fmla="*/ 4637908 w 9105363"/>
                <a:gd name="connsiteY3" fmla="*/ 785719 h 4997003"/>
                <a:gd name="connsiteX4" fmla="*/ 2859678 w 9105363"/>
                <a:gd name="connsiteY4" fmla="*/ 476731 h 4997003"/>
                <a:gd name="connsiteX5" fmla="*/ 9105363 w 9105363"/>
                <a:gd name="connsiteY5" fmla="*/ 0 h 4997003"/>
                <a:gd name="connsiteX0" fmla="*/ 0 w 9105363"/>
                <a:gd name="connsiteY0" fmla="*/ 4997003 h 4997003"/>
                <a:gd name="connsiteX1" fmla="*/ 7566043 w 9105363"/>
                <a:gd name="connsiteY1" fmla="*/ 2775787 h 4997003"/>
                <a:gd name="connsiteX2" fmla="*/ 2425395 w 9105363"/>
                <a:gd name="connsiteY2" fmla="*/ 1674041 h 4997003"/>
                <a:gd name="connsiteX3" fmla="*/ 4557226 w 9105363"/>
                <a:gd name="connsiteY3" fmla="*/ 772946 h 4997003"/>
                <a:gd name="connsiteX4" fmla="*/ 2859678 w 9105363"/>
                <a:gd name="connsiteY4" fmla="*/ 476731 h 4997003"/>
                <a:gd name="connsiteX5" fmla="*/ 9105363 w 9105363"/>
                <a:gd name="connsiteY5" fmla="*/ 0 h 4997003"/>
                <a:gd name="connsiteX0" fmla="*/ 0 w 9105363"/>
                <a:gd name="connsiteY0" fmla="*/ 4997003 h 4997003"/>
                <a:gd name="connsiteX1" fmla="*/ 7566043 w 9105363"/>
                <a:gd name="connsiteY1" fmla="*/ 2775787 h 4997003"/>
                <a:gd name="connsiteX2" fmla="*/ 2425395 w 9105363"/>
                <a:gd name="connsiteY2" fmla="*/ 1674041 h 4997003"/>
                <a:gd name="connsiteX3" fmla="*/ 4557226 w 9105363"/>
                <a:gd name="connsiteY3" fmla="*/ 772946 h 4997003"/>
                <a:gd name="connsiteX4" fmla="*/ 2859678 w 9105363"/>
                <a:gd name="connsiteY4" fmla="*/ 476731 h 4997003"/>
                <a:gd name="connsiteX5" fmla="*/ 9105363 w 9105363"/>
                <a:gd name="connsiteY5" fmla="*/ 0 h 4997003"/>
                <a:gd name="connsiteX0" fmla="*/ 0 w 9105363"/>
                <a:gd name="connsiteY0" fmla="*/ 4997003 h 4997003"/>
                <a:gd name="connsiteX1" fmla="*/ 7566043 w 9105363"/>
                <a:gd name="connsiteY1" fmla="*/ 2775787 h 4997003"/>
                <a:gd name="connsiteX2" fmla="*/ 2425395 w 9105363"/>
                <a:gd name="connsiteY2" fmla="*/ 1674041 h 4997003"/>
                <a:gd name="connsiteX3" fmla="*/ 4557226 w 9105363"/>
                <a:gd name="connsiteY3" fmla="*/ 772946 h 4997003"/>
                <a:gd name="connsiteX4" fmla="*/ 2859678 w 9105363"/>
                <a:gd name="connsiteY4" fmla="*/ 476731 h 4997003"/>
                <a:gd name="connsiteX5" fmla="*/ 9105363 w 9105363"/>
                <a:gd name="connsiteY5" fmla="*/ 0 h 4997003"/>
                <a:gd name="connsiteX0" fmla="*/ 0 w 9105363"/>
                <a:gd name="connsiteY0" fmla="*/ 4997003 h 4997003"/>
                <a:gd name="connsiteX1" fmla="*/ 7566043 w 9105363"/>
                <a:gd name="connsiteY1" fmla="*/ 2775787 h 4997003"/>
                <a:gd name="connsiteX2" fmla="*/ 2425395 w 9105363"/>
                <a:gd name="connsiteY2" fmla="*/ 1674041 h 4997003"/>
                <a:gd name="connsiteX3" fmla="*/ 4557226 w 9105363"/>
                <a:gd name="connsiteY3" fmla="*/ 772946 h 4997003"/>
                <a:gd name="connsiteX4" fmla="*/ 2859678 w 9105363"/>
                <a:gd name="connsiteY4" fmla="*/ 476731 h 4997003"/>
                <a:gd name="connsiteX5" fmla="*/ 9105363 w 9105363"/>
                <a:gd name="connsiteY5" fmla="*/ 0 h 4997003"/>
                <a:gd name="connsiteX0" fmla="*/ 0 w 9105363"/>
                <a:gd name="connsiteY0" fmla="*/ 4997003 h 4997003"/>
                <a:gd name="connsiteX1" fmla="*/ 7566043 w 9105363"/>
                <a:gd name="connsiteY1" fmla="*/ 2775787 h 4997003"/>
                <a:gd name="connsiteX2" fmla="*/ 2573312 w 9105363"/>
                <a:gd name="connsiteY2" fmla="*/ 1674041 h 4997003"/>
                <a:gd name="connsiteX3" fmla="*/ 4557226 w 9105363"/>
                <a:gd name="connsiteY3" fmla="*/ 772946 h 4997003"/>
                <a:gd name="connsiteX4" fmla="*/ 2859678 w 9105363"/>
                <a:gd name="connsiteY4" fmla="*/ 476731 h 4997003"/>
                <a:gd name="connsiteX5" fmla="*/ 9105363 w 9105363"/>
                <a:gd name="connsiteY5" fmla="*/ 0 h 4997003"/>
                <a:gd name="connsiteX0" fmla="*/ 0 w 9105363"/>
                <a:gd name="connsiteY0" fmla="*/ 4997003 h 4997003"/>
                <a:gd name="connsiteX1" fmla="*/ 7566043 w 9105363"/>
                <a:gd name="connsiteY1" fmla="*/ 2775787 h 4997003"/>
                <a:gd name="connsiteX2" fmla="*/ 2573312 w 9105363"/>
                <a:gd name="connsiteY2" fmla="*/ 1674041 h 4997003"/>
                <a:gd name="connsiteX3" fmla="*/ 4557226 w 9105363"/>
                <a:gd name="connsiteY3" fmla="*/ 772946 h 4997003"/>
                <a:gd name="connsiteX4" fmla="*/ 2859678 w 9105363"/>
                <a:gd name="connsiteY4" fmla="*/ 476731 h 4997003"/>
                <a:gd name="connsiteX5" fmla="*/ 9105363 w 9105363"/>
                <a:gd name="connsiteY5" fmla="*/ 0 h 4997003"/>
                <a:gd name="connsiteX0" fmla="*/ 0 w 9105363"/>
                <a:gd name="connsiteY0" fmla="*/ 4997003 h 4997003"/>
                <a:gd name="connsiteX1" fmla="*/ 7566043 w 9105363"/>
                <a:gd name="connsiteY1" fmla="*/ 2775787 h 4997003"/>
                <a:gd name="connsiteX2" fmla="*/ 2573312 w 9105363"/>
                <a:gd name="connsiteY2" fmla="*/ 1674041 h 4997003"/>
                <a:gd name="connsiteX3" fmla="*/ 4557226 w 9105363"/>
                <a:gd name="connsiteY3" fmla="*/ 772946 h 4997003"/>
                <a:gd name="connsiteX4" fmla="*/ 2859678 w 9105363"/>
                <a:gd name="connsiteY4" fmla="*/ 476731 h 4997003"/>
                <a:gd name="connsiteX5" fmla="*/ 9105363 w 9105363"/>
                <a:gd name="connsiteY5" fmla="*/ 0 h 4997003"/>
                <a:gd name="connsiteX0" fmla="*/ 0 w 12144398"/>
                <a:gd name="connsiteY0" fmla="*/ 5086409 h 5086409"/>
                <a:gd name="connsiteX1" fmla="*/ 7566043 w 12144398"/>
                <a:gd name="connsiteY1" fmla="*/ 2865193 h 5086409"/>
                <a:gd name="connsiteX2" fmla="*/ 2573312 w 12144398"/>
                <a:gd name="connsiteY2" fmla="*/ 1763447 h 5086409"/>
                <a:gd name="connsiteX3" fmla="*/ 4557226 w 12144398"/>
                <a:gd name="connsiteY3" fmla="*/ 862352 h 5086409"/>
                <a:gd name="connsiteX4" fmla="*/ 2859678 w 12144398"/>
                <a:gd name="connsiteY4" fmla="*/ 566137 h 5086409"/>
                <a:gd name="connsiteX5" fmla="*/ 12144398 w 12144398"/>
                <a:gd name="connsiteY5" fmla="*/ 0 h 5086409"/>
                <a:gd name="connsiteX0" fmla="*/ 0 w 12144398"/>
                <a:gd name="connsiteY0" fmla="*/ 5086409 h 5086409"/>
                <a:gd name="connsiteX1" fmla="*/ 7566043 w 12144398"/>
                <a:gd name="connsiteY1" fmla="*/ 2865193 h 5086409"/>
                <a:gd name="connsiteX2" fmla="*/ 2573312 w 12144398"/>
                <a:gd name="connsiteY2" fmla="*/ 1763447 h 5086409"/>
                <a:gd name="connsiteX3" fmla="*/ 4557226 w 12144398"/>
                <a:gd name="connsiteY3" fmla="*/ 862352 h 5086409"/>
                <a:gd name="connsiteX4" fmla="*/ 2926913 w 12144398"/>
                <a:gd name="connsiteY4" fmla="*/ 540591 h 5086409"/>
                <a:gd name="connsiteX5" fmla="*/ 12144398 w 12144398"/>
                <a:gd name="connsiteY5" fmla="*/ 0 h 5086409"/>
                <a:gd name="connsiteX0" fmla="*/ 0 w 12144398"/>
                <a:gd name="connsiteY0" fmla="*/ 5086409 h 5086409"/>
                <a:gd name="connsiteX1" fmla="*/ 7566043 w 12144398"/>
                <a:gd name="connsiteY1" fmla="*/ 2865193 h 5086409"/>
                <a:gd name="connsiteX2" fmla="*/ 2573312 w 12144398"/>
                <a:gd name="connsiteY2" fmla="*/ 1763447 h 5086409"/>
                <a:gd name="connsiteX3" fmla="*/ 4772379 w 12144398"/>
                <a:gd name="connsiteY3" fmla="*/ 862352 h 5086409"/>
                <a:gd name="connsiteX4" fmla="*/ 2926913 w 12144398"/>
                <a:gd name="connsiteY4" fmla="*/ 540591 h 5086409"/>
                <a:gd name="connsiteX5" fmla="*/ 12144398 w 12144398"/>
                <a:gd name="connsiteY5" fmla="*/ 0 h 5086409"/>
                <a:gd name="connsiteX0" fmla="*/ 0 w 12144398"/>
                <a:gd name="connsiteY0" fmla="*/ 5086409 h 5086409"/>
                <a:gd name="connsiteX1" fmla="*/ 7566043 w 12144398"/>
                <a:gd name="connsiteY1" fmla="*/ 2865193 h 5086409"/>
                <a:gd name="connsiteX2" fmla="*/ 2573312 w 12144398"/>
                <a:gd name="connsiteY2" fmla="*/ 1763447 h 5086409"/>
                <a:gd name="connsiteX3" fmla="*/ 4584120 w 12144398"/>
                <a:gd name="connsiteY3" fmla="*/ 875124 h 5086409"/>
                <a:gd name="connsiteX4" fmla="*/ 2926913 w 12144398"/>
                <a:gd name="connsiteY4" fmla="*/ 540591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73312 w 12144398"/>
                <a:gd name="connsiteY2" fmla="*/ 1763447 h 5086409"/>
                <a:gd name="connsiteX3" fmla="*/ 4584120 w 12144398"/>
                <a:gd name="connsiteY3" fmla="*/ 875124 h 5086409"/>
                <a:gd name="connsiteX4" fmla="*/ 2926913 w 12144398"/>
                <a:gd name="connsiteY4" fmla="*/ 540591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73312 w 12144398"/>
                <a:gd name="connsiteY2" fmla="*/ 1763447 h 5086409"/>
                <a:gd name="connsiteX3" fmla="*/ 4584120 w 12144398"/>
                <a:gd name="connsiteY3" fmla="*/ 875124 h 5086409"/>
                <a:gd name="connsiteX4" fmla="*/ 2926913 w 12144398"/>
                <a:gd name="connsiteY4" fmla="*/ 540591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73312 w 12144398"/>
                <a:gd name="connsiteY2" fmla="*/ 1763447 h 5086409"/>
                <a:gd name="connsiteX3" fmla="*/ 4584120 w 12144398"/>
                <a:gd name="connsiteY3" fmla="*/ 875124 h 5086409"/>
                <a:gd name="connsiteX4" fmla="*/ 2926913 w 12144398"/>
                <a:gd name="connsiteY4" fmla="*/ 540591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73312 w 12144398"/>
                <a:gd name="connsiteY2" fmla="*/ 1763447 h 5086409"/>
                <a:gd name="connsiteX3" fmla="*/ 4463097 w 12144398"/>
                <a:gd name="connsiteY3" fmla="*/ 875124 h 5086409"/>
                <a:gd name="connsiteX4" fmla="*/ 2926913 w 12144398"/>
                <a:gd name="connsiteY4" fmla="*/ 540591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73312 w 12144398"/>
                <a:gd name="connsiteY2" fmla="*/ 1763447 h 5086409"/>
                <a:gd name="connsiteX3" fmla="*/ 4463097 w 12144398"/>
                <a:gd name="connsiteY3" fmla="*/ 875124 h 5086409"/>
                <a:gd name="connsiteX4" fmla="*/ 3074830 w 12144398"/>
                <a:gd name="connsiteY4" fmla="*/ 527819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73312 w 12144398"/>
                <a:gd name="connsiteY2" fmla="*/ 1763447 h 5086409"/>
                <a:gd name="connsiteX3" fmla="*/ 4463097 w 12144398"/>
                <a:gd name="connsiteY3" fmla="*/ 875124 h 5086409"/>
                <a:gd name="connsiteX4" fmla="*/ 3047936 w 12144398"/>
                <a:gd name="connsiteY4" fmla="*/ 553364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73312 w 12144398"/>
                <a:gd name="connsiteY2" fmla="*/ 1763447 h 5086409"/>
                <a:gd name="connsiteX3" fmla="*/ 4463097 w 12144398"/>
                <a:gd name="connsiteY3" fmla="*/ 875124 h 5086409"/>
                <a:gd name="connsiteX4" fmla="*/ 2967254 w 12144398"/>
                <a:gd name="connsiteY4" fmla="*/ 553364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73312 w 12144398"/>
                <a:gd name="connsiteY2" fmla="*/ 1763447 h 5086409"/>
                <a:gd name="connsiteX3" fmla="*/ 4489991 w 12144398"/>
                <a:gd name="connsiteY3" fmla="*/ 887896 h 5086409"/>
                <a:gd name="connsiteX4" fmla="*/ 2967254 w 12144398"/>
                <a:gd name="connsiteY4" fmla="*/ 553364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73312 w 12144398"/>
                <a:gd name="connsiteY2" fmla="*/ 1763447 h 5086409"/>
                <a:gd name="connsiteX3" fmla="*/ 4489991 w 12144398"/>
                <a:gd name="connsiteY3" fmla="*/ 887896 h 5086409"/>
                <a:gd name="connsiteX4" fmla="*/ 3061384 w 12144398"/>
                <a:gd name="connsiteY4" fmla="*/ 553364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06077 w 12144398"/>
                <a:gd name="connsiteY2" fmla="*/ 1776219 h 5086409"/>
                <a:gd name="connsiteX3" fmla="*/ 4489991 w 12144398"/>
                <a:gd name="connsiteY3" fmla="*/ 887896 h 5086409"/>
                <a:gd name="connsiteX4" fmla="*/ 3061384 w 12144398"/>
                <a:gd name="connsiteY4" fmla="*/ 553364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06077 w 12144398"/>
                <a:gd name="connsiteY2" fmla="*/ 1776219 h 5086409"/>
                <a:gd name="connsiteX3" fmla="*/ 4436202 w 12144398"/>
                <a:gd name="connsiteY3" fmla="*/ 887896 h 5086409"/>
                <a:gd name="connsiteX4" fmla="*/ 3061384 w 12144398"/>
                <a:gd name="connsiteY4" fmla="*/ 553364 h 5086409"/>
                <a:gd name="connsiteX5" fmla="*/ 12144398 w 12144398"/>
                <a:gd name="connsiteY5" fmla="*/ 0 h 5086409"/>
                <a:gd name="connsiteX0" fmla="*/ 0 w 12144398"/>
                <a:gd name="connsiteY0" fmla="*/ 5086409 h 5086409"/>
                <a:gd name="connsiteX1" fmla="*/ 7579490 w 12144398"/>
                <a:gd name="connsiteY1" fmla="*/ 2865193 h 5086409"/>
                <a:gd name="connsiteX2" fmla="*/ 2506077 w 12144398"/>
                <a:gd name="connsiteY2" fmla="*/ 1776219 h 5086409"/>
                <a:gd name="connsiteX3" fmla="*/ 4436202 w 12144398"/>
                <a:gd name="connsiteY3" fmla="*/ 887896 h 5086409"/>
                <a:gd name="connsiteX4" fmla="*/ 3084437 w 12144398"/>
                <a:gd name="connsiteY4" fmla="*/ 538768 h 5086409"/>
                <a:gd name="connsiteX5" fmla="*/ 12144398 w 12144398"/>
                <a:gd name="connsiteY5" fmla="*/ 0 h 5086409"/>
                <a:gd name="connsiteX0" fmla="*/ 0 w 12129030"/>
                <a:gd name="connsiteY0" fmla="*/ 5086409 h 5086409"/>
                <a:gd name="connsiteX1" fmla="*/ 7579490 w 12129030"/>
                <a:gd name="connsiteY1" fmla="*/ 2865193 h 5086409"/>
                <a:gd name="connsiteX2" fmla="*/ 2506077 w 12129030"/>
                <a:gd name="connsiteY2" fmla="*/ 1776219 h 5086409"/>
                <a:gd name="connsiteX3" fmla="*/ 4436202 w 12129030"/>
                <a:gd name="connsiteY3" fmla="*/ 887896 h 5086409"/>
                <a:gd name="connsiteX4" fmla="*/ 3084437 w 12129030"/>
                <a:gd name="connsiteY4" fmla="*/ 538768 h 5086409"/>
                <a:gd name="connsiteX5" fmla="*/ 12129030 w 12129030"/>
                <a:gd name="connsiteY5" fmla="*/ 0 h 5086409"/>
                <a:gd name="connsiteX0" fmla="*/ 0 w 12121346"/>
                <a:gd name="connsiteY0" fmla="*/ 5093707 h 5093707"/>
                <a:gd name="connsiteX1" fmla="*/ 7579490 w 12121346"/>
                <a:gd name="connsiteY1" fmla="*/ 2872491 h 5093707"/>
                <a:gd name="connsiteX2" fmla="*/ 2506077 w 12121346"/>
                <a:gd name="connsiteY2" fmla="*/ 1783517 h 5093707"/>
                <a:gd name="connsiteX3" fmla="*/ 4436202 w 12121346"/>
                <a:gd name="connsiteY3" fmla="*/ 895194 h 5093707"/>
                <a:gd name="connsiteX4" fmla="*/ 3084437 w 12121346"/>
                <a:gd name="connsiteY4" fmla="*/ 546066 h 5093707"/>
                <a:gd name="connsiteX5" fmla="*/ 12121346 w 12121346"/>
                <a:gd name="connsiteY5" fmla="*/ 0 h 5093707"/>
                <a:gd name="connsiteX0" fmla="*/ 0 w 12121346"/>
                <a:gd name="connsiteY0" fmla="*/ 5093707 h 5093707"/>
                <a:gd name="connsiteX1" fmla="*/ 7681090 w 12121346"/>
                <a:gd name="connsiteY1" fmla="*/ 2900063 h 5093707"/>
                <a:gd name="connsiteX2" fmla="*/ 2506077 w 12121346"/>
                <a:gd name="connsiteY2" fmla="*/ 1783517 h 5093707"/>
                <a:gd name="connsiteX3" fmla="*/ 4436202 w 12121346"/>
                <a:gd name="connsiteY3" fmla="*/ 895194 h 5093707"/>
                <a:gd name="connsiteX4" fmla="*/ 3084437 w 12121346"/>
                <a:gd name="connsiteY4" fmla="*/ 546066 h 5093707"/>
                <a:gd name="connsiteX5" fmla="*/ 12121346 w 12121346"/>
                <a:gd name="connsiteY5" fmla="*/ 0 h 5093707"/>
                <a:gd name="connsiteX0" fmla="*/ 0 w 12121346"/>
                <a:gd name="connsiteY0" fmla="*/ 5093707 h 5093707"/>
                <a:gd name="connsiteX1" fmla="*/ 7739147 w 12121346"/>
                <a:gd name="connsiteY1" fmla="*/ 2913849 h 5093707"/>
                <a:gd name="connsiteX2" fmla="*/ 2506077 w 12121346"/>
                <a:gd name="connsiteY2" fmla="*/ 1783517 h 5093707"/>
                <a:gd name="connsiteX3" fmla="*/ 4436202 w 12121346"/>
                <a:gd name="connsiteY3" fmla="*/ 895194 h 5093707"/>
                <a:gd name="connsiteX4" fmla="*/ 3084437 w 12121346"/>
                <a:gd name="connsiteY4" fmla="*/ 546066 h 5093707"/>
                <a:gd name="connsiteX5" fmla="*/ 12121346 w 12121346"/>
                <a:gd name="connsiteY5" fmla="*/ 0 h 5093707"/>
                <a:gd name="connsiteX0" fmla="*/ 0 w 12121346"/>
                <a:gd name="connsiteY0" fmla="*/ 5093707 h 5093707"/>
                <a:gd name="connsiteX1" fmla="*/ 7739147 w 12121346"/>
                <a:gd name="connsiteY1" fmla="*/ 2913849 h 5093707"/>
                <a:gd name="connsiteX2" fmla="*/ 2506077 w 12121346"/>
                <a:gd name="connsiteY2" fmla="*/ 1783517 h 5093707"/>
                <a:gd name="connsiteX3" fmla="*/ 4436202 w 12121346"/>
                <a:gd name="connsiteY3" fmla="*/ 895194 h 5093707"/>
                <a:gd name="connsiteX4" fmla="*/ 3084437 w 12121346"/>
                <a:gd name="connsiteY4" fmla="*/ 546066 h 5093707"/>
                <a:gd name="connsiteX5" fmla="*/ 12121346 w 12121346"/>
                <a:gd name="connsiteY5" fmla="*/ 0 h 5093707"/>
                <a:gd name="connsiteX0" fmla="*/ 0 w 12121346"/>
                <a:gd name="connsiteY0" fmla="*/ 5093707 h 5093707"/>
                <a:gd name="connsiteX1" fmla="*/ 7724633 w 12121346"/>
                <a:gd name="connsiteY1" fmla="*/ 2886277 h 5093707"/>
                <a:gd name="connsiteX2" fmla="*/ 2506077 w 12121346"/>
                <a:gd name="connsiteY2" fmla="*/ 1783517 h 5093707"/>
                <a:gd name="connsiteX3" fmla="*/ 4436202 w 12121346"/>
                <a:gd name="connsiteY3" fmla="*/ 895194 h 5093707"/>
                <a:gd name="connsiteX4" fmla="*/ 3084437 w 12121346"/>
                <a:gd name="connsiteY4" fmla="*/ 546066 h 5093707"/>
                <a:gd name="connsiteX5" fmla="*/ 12121346 w 12121346"/>
                <a:gd name="connsiteY5" fmla="*/ 0 h 5093707"/>
                <a:gd name="connsiteX0" fmla="*/ 0 w 12121346"/>
                <a:gd name="connsiteY0" fmla="*/ 5093707 h 5093707"/>
                <a:gd name="connsiteX1" fmla="*/ 7724633 w 12121346"/>
                <a:gd name="connsiteY1" fmla="*/ 2886277 h 5093707"/>
                <a:gd name="connsiteX2" fmla="*/ 2506077 w 12121346"/>
                <a:gd name="connsiteY2" fmla="*/ 1783517 h 5093707"/>
                <a:gd name="connsiteX3" fmla="*/ 4436202 w 12121346"/>
                <a:gd name="connsiteY3" fmla="*/ 895194 h 5093707"/>
                <a:gd name="connsiteX4" fmla="*/ 3084437 w 12121346"/>
                <a:gd name="connsiteY4" fmla="*/ 546066 h 5093707"/>
                <a:gd name="connsiteX5" fmla="*/ 12121346 w 12121346"/>
                <a:gd name="connsiteY5" fmla="*/ 0 h 5093707"/>
                <a:gd name="connsiteX0" fmla="*/ 0 w 12121346"/>
                <a:gd name="connsiteY0" fmla="*/ 5093707 h 5093707"/>
                <a:gd name="connsiteX1" fmla="*/ 7724633 w 12121346"/>
                <a:gd name="connsiteY1" fmla="*/ 2886277 h 5093707"/>
                <a:gd name="connsiteX2" fmla="*/ 2520592 w 12121346"/>
                <a:gd name="connsiteY2" fmla="*/ 1769731 h 5093707"/>
                <a:gd name="connsiteX3" fmla="*/ 4436202 w 12121346"/>
                <a:gd name="connsiteY3" fmla="*/ 895194 h 5093707"/>
                <a:gd name="connsiteX4" fmla="*/ 3084437 w 12121346"/>
                <a:gd name="connsiteY4" fmla="*/ 546066 h 5093707"/>
                <a:gd name="connsiteX5" fmla="*/ 12121346 w 12121346"/>
                <a:gd name="connsiteY5" fmla="*/ 0 h 5093707"/>
                <a:gd name="connsiteX0" fmla="*/ 0 w 12121346"/>
                <a:gd name="connsiteY0" fmla="*/ 5093707 h 5093707"/>
                <a:gd name="connsiteX1" fmla="*/ 7724633 w 12121346"/>
                <a:gd name="connsiteY1" fmla="*/ 2886277 h 5093707"/>
                <a:gd name="connsiteX2" fmla="*/ 2520592 w 12121346"/>
                <a:gd name="connsiteY2" fmla="*/ 1769731 h 5093707"/>
                <a:gd name="connsiteX3" fmla="*/ 4436202 w 12121346"/>
                <a:gd name="connsiteY3" fmla="*/ 895194 h 5093707"/>
                <a:gd name="connsiteX4" fmla="*/ 3127980 w 12121346"/>
                <a:gd name="connsiteY4" fmla="*/ 535727 h 5093707"/>
                <a:gd name="connsiteX5" fmla="*/ 12121346 w 12121346"/>
                <a:gd name="connsiteY5" fmla="*/ 0 h 5093707"/>
                <a:gd name="connsiteX0" fmla="*/ 0 w 12121346"/>
                <a:gd name="connsiteY0" fmla="*/ 5093707 h 5093707"/>
                <a:gd name="connsiteX1" fmla="*/ 7724633 w 12121346"/>
                <a:gd name="connsiteY1" fmla="*/ 2886277 h 5093707"/>
                <a:gd name="connsiteX2" fmla="*/ 2520592 w 12121346"/>
                <a:gd name="connsiteY2" fmla="*/ 1769731 h 5093707"/>
                <a:gd name="connsiteX3" fmla="*/ 4436202 w 12121346"/>
                <a:gd name="connsiteY3" fmla="*/ 895194 h 5093707"/>
                <a:gd name="connsiteX4" fmla="*/ 3127980 w 12121346"/>
                <a:gd name="connsiteY4" fmla="*/ 535727 h 5093707"/>
                <a:gd name="connsiteX5" fmla="*/ 12121346 w 12121346"/>
                <a:gd name="connsiteY5" fmla="*/ 0 h 5093707"/>
                <a:gd name="connsiteX0" fmla="*/ 0 w 12121346"/>
                <a:gd name="connsiteY0" fmla="*/ 5093707 h 5093707"/>
                <a:gd name="connsiteX1" fmla="*/ 7724633 w 12121346"/>
                <a:gd name="connsiteY1" fmla="*/ 2886277 h 5093707"/>
                <a:gd name="connsiteX2" fmla="*/ 2520592 w 12121346"/>
                <a:gd name="connsiteY2" fmla="*/ 1769731 h 5093707"/>
                <a:gd name="connsiteX3" fmla="*/ 4436202 w 12121346"/>
                <a:gd name="connsiteY3" fmla="*/ 895194 h 5093707"/>
                <a:gd name="connsiteX4" fmla="*/ 3127980 w 12121346"/>
                <a:gd name="connsiteY4" fmla="*/ 535727 h 5093707"/>
                <a:gd name="connsiteX5" fmla="*/ 12121346 w 12121346"/>
                <a:gd name="connsiteY5" fmla="*/ 0 h 5093707"/>
                <a:gd name="connsiteX0" fmla="*/ 0 w 12121346"/>
                <a:gd name="connsiteY0" fmla="*/ 5093707 h 5093707"/>
                <a:gd name="connsiteX1" fmla="*/ 7724633 w 12121346"/>
                <a:gd name="connsiteY1" fmla="*/ 2886277 h 5093707"/>
                <a:gd name="connsiteX2" fmla="*/ 2520592 w 12121346"/>
                <a:gd name="connsiteY2" fmla="*/ 1769731 h 5093707"/>
                <a:gd name="connsiteX3" fmla="*/ 4436202 w 12121346"/>
                <a:gd name="connsiteY3" fmla="*/ 895194 h 5093707"/>
                <a:gd name="connsiteX4" fmla="*/ 3149752 w 12121346"/>
                <a:gd name="connsiteY4" fmla="*/ 566745 h 5093707"/>
                <a:gd name="connsiteX5" fmla="*/ 12121346 w 12121346"/>
                <a:gd name="connsiteY5" fmla="*/ 0 h 5093707"/>
                <a:gd name="connsiteX0" fmla="*/ 0 w 12121346"/>
                <a:gd name="connsiteY0" fmla="*/ 5093707 h 5093707"/>
                <a:gd name="connsiteX1" fmla="*/ 7724633 w 12121346"/>
                <a:gd name="connsiteY1" fmla="*/ 2886277 h 5093707"/>
                <a:gd name="connsiteX2" fmla="*/ 2520592 w 12121346"/>
                <a:gd name="connsiteY2" fmla="*/ 1769731 h 5093707"/>
                <a:gd name="connsiteX3" fmla="*/ 4436202 w 12121346"/>
                <a:gd name="connsiteY3" fmla="*/ 895194 h 5093707"/>
                <a:gd name="connsiteX4" fmla="*/ 3149752 w 12121346"/>
                <a:gd name="connsiteY4" fmla="*/ 566745 h 5093707"/>
                <a:gd name="connsiteX5" fmla="*/ 12121346 w 12121346"/>
                <a:gd name="connsiteY5" fmla="*/ 0 h 5093707"/>
                <a:gd name="connsiteX0" fmla="*/ 0 w 12121346"/>
                <a:gd name="connsiteY0" fmla="*/ 5093707 h 5093707"/>
                <a:gd name="connsiteX1" fmla="*/ 7724633 w 12121346"/>
                <a:gd name="connsiteY1" fmla="*/ 2886277 h 5093707"/>
                <a:gd name="connsiteX2" fmla="*/ 2520592 w 12121346"/>
                <a:gd name="connsiteY2" fmla="*/ 1769731 h 5093707"/>
                <a:gd name="connsiteX3" fmla="*/ 4436202 w 12121346"/>
                <a:gd name="connsiteY3" fmla="*/ 895194 h 5093707"/>
                <a:gd name="connsiteX4" fmla="*/ 3149752 w 12121346"/>
                <a:gd name="connsiteY4" fmla="*/ 566745 h 5093707"/>
                <a:gd name="connsiteX5" fmla="*/ 12121346 w 12121346"/>
                <a:gd name="connsiteY5" fmla="*/ 0 h 5093707"/>
                <a:gd name="connsiteX0" fmla="*/ 0 w 12121346"/>
                <a:gd name="connsiteY0" fmla="*/ 5093707 h 5093707"/>
                <a:gd name="connsiteX1" fmla="*/ 7724633 w 12121346"/>
                <a:gd name="connsiteY1" fmla="*/ 2886277 h 5093707"/>
                <a:gd name="connsiteX2" fmla="*/ 2520592 w 12121346"/>
                <a:gd name="connsiteY2" fmla="*/ 1769731 h 5093707"/>
                <a:gd name="connsiteX3" fmla="*/ 4436202 w 12121346"/>
                <a:gd name="connsiteY3" fmla="*/ 895194 h 5093707"/>
                <a:gd name="connsiteX4" fmla="*/ 3149752 w 12121346"/>
                <a:gd name="connsiteY4" fmla="*/ 566745 h 5093707"/>
                <a:gd name="connsiteX5" fmla="*/ 12121346 w 12121346"/>
                <a:gd name="connsiteY5" fmla="*/ 0 h 5093707"/>
                <a:gd name="connsiteX0" fmla="*/ 0 w 12121346"/>
                <a:gd name="connsiteY0" fmla="*/ 5093707 h 5093707"/>
                <a:gd name="connsiteX1" fmla="*/ 7797204 w 12121346"/>
                <a:gd name="connsiteY1" fmla="*/ 2955206 h 5093707"/>
                <a:gd name="connsiteX2" fmla="*/ 2520592 w 12121346"/>
                <a:gd name="connsiteY2" fmla="*/ 1769731 h 5093707"/>
                <a:gd name="connsiteX3" fmla="*/ 4436202 w 12121346"/>
                <a:gd name="connsiteY3" fmla="*/ 895194 h 5093707"/>
                <a:gd name="connsiteX4" fmla="*/ 3149752 w 12121346"/>
                <a:gd name="connsiteY4" fmla="*/ 566745 h 5093707"/>
                <a:gd name="connsiteX5" fmla="*/ 12121346 w 12121346"/>
                <a:gd name="connsiteY5" fmla="*/ 0 h 5093707"/>
                <a:gd name="connsiteX0" fmla="*/ 0 w 12121346"/>
                <a:gd name="connsiteY0" fmla="*/ 5093707 h 5093707"/>
                <a:gd name="connsiteX1" fmla="*/ 7826233 w 12121346"/>
                <a:gd name="connsiteY1" fmla="*/ 2955206 h 5093707"/>
                <a:gd name="connsiteX2" fmla="*/ 2520592 w 12121346"/>
                <a:gd name="connsiteY2" fmla="*/ 1769731 h 5093707"/>
                <a:gd name="connsiteX3" fmla="*/ 4436202 w 12121346"/>
                <a:gd name="connsiteY3" fmla="*/ 895194 h 5093707"/>
                <a:gd name="connsiteX4" fmla="*/ 3149752 w 12121346"/>
                <a:gd name="connsiteY4" fmla="*/ 566745 h 5093707"/>
                <a:gd name="connsiteX5" fmla="*/ 12121346 w 12121346"/>
                <a:gd name="connsiteY5" fmla="*/ 0 h 5093707"/>
                <a:gd name="connsiteX0" fmla="*/ 0 w 12121346"/>
                <a:gd name="connsiteY0" fmla="*/ 5245352 h 5245352"/>
                <a:gd name="connsiteX1" fmla="*/ 7826233 w 12121346"/>
                <a:gd name="connsiteY1" fmla="*/ 2955206 h 5245352"/>
                <a:gd name="connsiteX2" fmla="*/ 2520592 w 12121346"/>
                <a:gd name="connsiteY2" fmla="*/ 1769731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520592 w 12121346"/>
                <a:gd name="connsiteY2" fmla="*/ 1769731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520592 w 12121346"/>
                <a:gd name="connsiteY2" fmla="*/ 1769731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462535 w 12121346"/>
                <a:gd name="connsiteY2" fmla="*/ 1742158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462535 w 12121346"/>
                <a:gd name="connsiteY2" fmla="*/ 1742158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433506 w 12121346"/>
                <a:gd name="connsiteY2" fmla="*/ 1700800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433506 w 12121346"/>
                <a:gd name="connsiteY2" fmla="*/ 1700800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433506 w 12121346"/>
                <a:gd name="connsiteY2" fmla="*/ 1700800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433506 w 12121346"/>
                <a:gd name="connsiteY2" fmla="*/ 1700800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2955206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797204 w 12121346"/>
                <a:gd name="connsiteY1" fmla="*/ 3065494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797204 w 12121346"/>
                <a:gd name="connsiteY1" fmla="*/ 3065494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3051709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3051709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3010352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3010352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45352 h 5245352"/>
                <a:gd name="connsiteX1" fmla="*/ 7826233 w 12121346"/>
                <a:gd name="connsiteY1" fmla="*/ 3010352 h 5245352"/>
                <a:gd name="connsiteX2" fmla="*/ 2564134 w 12121346"/>
                <a:gd name="connsiteY2" fmla="*/ 1728373 h 5245352"/>
                <a:gd name="connsiteX3" fmla="*/ 4436202 w 12121346"/>
                <a:gd name="connsiteY3" fmla="*/ 895194 h 5245352"/>
                <a:gd name="connsiteX4" fmla="*/ 3149752 w 12121346"/>
                <a:gd name="connsiteY4" fmla="*/ 566745 h 5245352"/>
                <a:gd name="connsiteX5" fmla="*/ 12121346 w 12121346"/>
                <a:gd name="connsiteY5" fmla="*/ 0 h 5245352"/>
                <a:gd name="connsiteX0" fmla="*/ 0 w 12121346"/>
                <a:gd name="connsiteY0" fmla="*/ 5203994 h 5203994"/>
                <a:gd name="connsiteX1" fmla="*/ 7826233 w 12121346"/>
                <a:gd name="connsiteY1" fmla="*/ 3010352 h 5203994"/>
                <a:gd name="connsiteX2" fmla="*/ 2564134 w 12121346"/>
                <a:gd name="connsiteY2" fmla="*/ 1728373 h 5203994"/>
                <a:gd name="connsiteX3" fmla="*/ 4436202 w 12121346"/>
                <a:gd name="connsiteY3" fmla="*/ 895194 h 5203994"/>
                <a:gd name="connsiteX4" fmla="*/ 3149752 w 12121346"/>
                <a:gd name="connsiteY4" fmla="*/ 566745 h 5203994"/>
                <a:gd name="connsiteX5" fmla="*/ 12121346 w 12121346"/>
                <a:gd name="connsiteY5" fmla="*/ 0 h 5203994"/>
                <a:gd name="connsiteX0" fmla="*/ 0 w 12142207"/>
                <a:gd name="connsiteY0" fmla="*/ 5200691 h 5200691"/>
                <a:gd name="connsiteX1" fmla="*/ 7826233 w 12142207"/>
                <a:gd name="connsiteY1" fmla="*/ 3007049 h 5200691"/>
                <a:gd name="connsiteX2" fmla="*/ 2564134 w 12142207"/>
                <a:gd name="connsiteY2" fmla="*/ 1725070 h 5200691"/>
                <a:gd name="connsiteX3" fmla="*/ 4436202 w 12142207"/>
                <a:gd name="connsiteY3" fmla="*/ 891891 h 5200691"/>
                <a:gd name="connsiteX4" fmla="*/ 3149752 w 12142207"/>
                <a:gd name="connsiteY4" fmla="*/ 563442 h 5200691"/>
                <a:gd name="connsiteX5" fmla="*/ 12142207 w 12142207"/>
                <a:gd name="connsiteY5" fmla="*/ 0 h 520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2207" h="5200691">
                  <a:moveTo>
                    <a:pt x="0" y="5200691"/>
                  </a:moveTo>
                  <a:cubicBezTo>
                    <a:pt x="1236257" y="5049026"/>
                    <a:pt x="7341583" y="4112556"/>
                    <a:pt x="7826233" y="3007049"/>
                  </a:cubicBezTo>
                  <a:cubicBezTo>
                    <a:pt x="8116861" y="2071744"/>
                    <a:pt x="2804346" y="2141593"/>
                    <a:pt x="2564134" y="1725070"/>
                  </a:cubicBezTo>
                  <a:cubicBezTo>
                    <a:pt x="2168535" y="1368761"/>
                    <a:pt x="4346105" y="1115974"/>
                    <a:pt x="4436202" y="891891"/>
                  </a:cubicBezTo>
                  <a:cubicBezTo>
                    <a:pt x="4360665" y="628478"/>
                    <a:pt x="3148112" y="748145"/>
                    <a:pt x="3149752" y="563442"/>
                  </a:cubicBezTo>
                  <a:cubicBezTo>
                    <a:pt x="2872344" y="117458"/>
                    <a:pt x="9442857" y="79601"/>
                    <a:pt x="12142207" y="0"/>
                  </a:cubicBezTo>
                </a:path>
              </a:pathLst>
            </a:custGeom>
            <a:noFill/>
            <a:ln w="19050" cap="flat" cmpd="sng" algn="ctr">
              <a:solidFill>
                <a:schemeClr val="bg2"/>
              </a:solidFill>
              <a:prstDash val="lgDash"/>
              <a:miter lim="800000"/>
            </a:ln>
            <a:effectLst/>
          </p:spPr>
          <p:txBody>
            <a:bodyPr rtlCol="0" anchor="ctr"/>
            <a:lstStyle/>
            <a:p>
              <a:pPr marL="214313" indent="-214313" algn="ctr">
                <a:buFont typeface="Arial" panose="020B0604020202020204" pitchFamily="34" charset="0"/>
                <a:buChar char="•"/>
                <a:defRPr/>
              </a:pPr>
              <a:endParaRPr lang="en-US" sz="900" kern="0" dirty="0">
                <a:solidFill>
                  <a:schemeClr val="tx1">
                    <a:lumMod val="75000"/>
                    <a:lumOff val="25000"/>
                  </a:schemeClr>
                </a:solidFill>
                <a:latin typeface="Lora" pitchFamily="2" charset="0"/>
                <a:cs typeface="Arial" panose="020B0604020202020204" pitchFamily="34" charset="0"/>
              </a:endParaRPr>
            </a:p>
          </p:txBody>
        </p:sp>
      </p:grpSp>
      <p:sp>
        <p:nvSpPr>
          <p:cNvPr id="2" name="TextBox 1">
            <a:extLst>
              <a:ext uri="{FF2B5EF4-FFF2-40B4-BE49-F238E27FC236}">
                <a16:creationId xmlns:a16="http://schemas.microsoft.com/office/drawing/2014/main" id="{E0DB7A13-98E9-E3BC-BB4D-8CA1BF8ED0B6}"/>
              </a:ext>
            </a:extLst>
          </p:cNvPr>
          <p:cNvSpPr txBox="1"/>
          <p:nvPr/>
        </p:nvSpPr>
        <p:spPr>
          <a:xfrm>
            <a:off x="4417965" y="4672727"/>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2</a:t>
            </a:r>
          </a:p>
        </p:txBody>
      </p:sp>
      <p:sp>
        <p:nvSpPr>
          <p:cNvPr id="4" name="TextBox 3">
            <a:extLst>
              <a:ext uri="{FF2B5EF4-FFF2-40B4-BE49-F238E27FC236}">
                <a16:creationId xmlns:a16="http://schemas.microsoft.com/office/drawing/2014/main" id="{32F7A19A-64AA-4AB1-1203-FC7E65032C19}"/>
              </a:ext>
            </a:extLst>
          </p:cNvPr>
          <p:cNvSpPr txBox="1"/>
          <p:nvPr/>
        </p:nvSpPr>
        <p:spPr>
          <a:xfrm>
            <a:off x="7466151" y="3563950"/>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3</a:t>
            </a:r>
          </a:p>
        </p:txBody>
      </p:sp>
      <p:sp>
        <p:nvSpPr>
          <p:cNvPr id="9" name="Freeform 14">
            <a:extLst>
              <a:ext uri="{FF2B5EF4-FFF2-40B4-BE49-F238E27FC236}">
                <a16:creationId xmlns:a16="http://schemas.microsoft.com/office/drawing/2014/main" id="{437DB32D-99F7-BF31-3E45-3363D59CF1B7}"/>
              </a:ext>
            </a:extLst>
          </p:cNvPr>
          <p:cNvSpPr/>
          <p:nvPr/>
        </p:nvSpPr>
        <p:spPr>
          <a:xfrm>
            <a:off x="5934140" y="1139508"/>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10" name="TextBox 9">
            <a:extLst>
              <a:ext uri="{FF2B5EF4-FFF2-40B4-BE49-F238E27FC236}">
                <a16:creationId xmlns:a16="http://schemas.microsoft.com/office/drawing/2014/main" id="{529910E1-7B3B-FA6D-7E3D-EE98F5330381}"/>
              </a:ext>
            </a:extLst>
          </p:cNvPr>
          <p:cNvSpPr txBox="1"/>
          <p:nvPr/>
        </p:nvSpPr>
        <p:spPr>
          <a:xfrm>
            <a:off x="9021172" y="1213386"/>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7</a:t>
            </a:r>
          </a:p>
        </p:txBody>
      </p:sp>
      <p:sp>
        <p:nvSpPr>
          <p:cNvPr id="42" name="Rectangle 41">
            <a:extLst>
              <a:ext uri="{FF2B5EF4-FFF2-40B4-BE49-F238E27FC236}">
                <a16:creationId xmlns:a16="http://schemas.microsoft.com/office/drawing/2014/main" id="{8DE234D3-04C1-EDB0-6B9B-8A3245E1B1F7}"/>
              </a:ext>
            </a:extLst>
          </p:cNvPr>
          <p:cNvSpPr/>
          <p:nvPr/>
        </p:nvSpPr>
        <p:spPr>
          <a:xfrm>
            <a:off x="9765917" y="526501"/>
            <a:ext cx="2148840" cy="877163"/>
          </a:xfrm>
          <a:prstGeom prst="rect">
            <a:avLst/>
          </a:prstGeom>
          <a:effectLst/>
        </p:spPr>
        <p:txBody>
          <a:bodyPr wrap="square" lIns="0" tIns="0" rIns="0" bIns="0">
            <a:spAutoFit/>
          </a:bodyPr>
          <a:lstStyle/>
          <a:p>
            <a:pPr algn="ctr">
              <a:spcAft>
                <a:spcPts val="600"/>
              </a:spcAft>
            </a:pPr>
            <a:r>
              <a:rPr lang="en-US" sz="1400" b="1" dirty="0">
                <a:solidFill>
                  <a:schemeClr val="tx1">
                    <a:lumMod val="75000"/>
                    <a:lumOff val="25000"/>
                  </a:schemeClr>
                </a:solidFill>
                <a:latin typeface="Lora" pitchFamily="2" charset="0"/>
                <a:ea typeface="Cambria" panose="02040503050406030204" pitchFamily="18" charset="0"/>
                <a:cs typeface="Times New Roman" panose="02020603050405020304" pitchFamily="18" charset="0"/>
              </a:rPr>
              <a:t>SERVER ARCHITECTURE</a:t>
            </a:r>
            <a:endParaRPr lang="en-US" sz="1400" b="1"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endParaRPr>
          </a:p>
          <a:p>
            <a:pPr algn="ctr">
              <a:spcAft>
                <a:spcPts val="600"/>
              </a:spcAft>
            </a:pPr>
            <a:r>
              <a:rPr lang="en-US" sz="1200"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Ag</a:t>
            </a:r>
            <a:r>
              <a:rPr lang="en-US" sz="1200" dirty="0">
                <a:solidFill>
                  <a:schemeClr val="tx1">
                    <a:lumMod val="75000"/>
                    <a:lumOff val="25000"/>
                  </a:schemeClr>
                </a:solidFill>
                <a:latin typeface="Lora" pitchFamily="2" charset="0"/>
                <a:ea typeface="Cambria" panose="02040503050406030204" pitchFamily="18" charset="0"/>
                <a:cs typeface="Times New Roman" panose="02020603050405020304" pitchFamily="18" charset="0"/>
              </a:rPr>
              <a:t>gregation of models in server side</a:t>
            </a:r>
            <a:endParaRPr lang="en-US" sz="1200"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376F443-D309-449F-6E46-D0ABA96B4E17}"/>
              </a:ext>
            </a:extLst>
          </p:cNvPr>
          <p:cNvSpPr txBox="1"/>
          <p:nvPr/>
        </p:nvSpPr>
        <p:spPr>
          <a:xfrm>
            <a:off x="565018" y="5270941"/>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1</a:t>
            </a:r>
          </a:p>
        </p:txBody>
      </p:sp>
      <p:sp>
        <p:nvSpPr>
          <p:cNvPr id="13" name="Freeform 14">
            <a:extLst>
              <a:ext uri="{FF2B5EF4-FFF2-40B4-BE49-F238E27FC236}">
                <a16:creationId xmlns:a16="http://schemas.microsoft.com/office/drawing/2014/main" id="{BE412A50-AB6D-5101-9626-E17A8B9BB870}"/>
              </a:ext>
            </a:extLst>
          </p:cNvPr>
          <p:cNvSpPr/>
          <p:nvPr/>
        </p:nvSpPr>
        <p:spPr>
          <a:xfrm>
            <a:off x="565018" y="5072575"/>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a:solidFill>
                <a:srgbClr val="FFC000"/>
              </a:solidFill>
              <a:latin typeface="Lora" pitchFamily="2" charset="0"/>
              <a:ea typeface="Cambria" panose="02040503050406030204" pitchFamily="18" charset="0"/>
              <a:cs typeface="Arial" panose="020B0604020202020204" pitchFamily="34" charset="0"/>
            </a:endParaRPr>
          </a:p>
        </p:txBody>
      </p:sp>
      <p:sp>
        <p:nvSpPr>
          <p:cNvPr id="16" name="Rectangle 15">
            <a:extLst>
              <a:ext uri="{FF2B5EF4-FFF2-40B4-BE49-F238E27FC236}">
                <a16:creationId xmlns:a16="http://schemas.microsoft.com/office/drawing/2014/main" id="{A3BF3DE7-05C7-3603-09A5-20FD2BC216AE}"/>
              </a:ext>
            </a:extLst>
          </p:cNvPr>
          <p:cNvSpPr/>
          <p:nvPr/>
        </p:nvSpPr>
        <p:spPr>
          <a:xfrm>
            <a:off x="0" y="4290607"/>
            <a:ext cx="2447886" cy="738664"/>
          </a:xfrm>
          <a:prstGeom prst="rect">
            <a:avLst/>
          </a:prstGeom>
          <a:effectLst/>
        </p:spPr>
        <p:txBody>
          <a:bodyPr wrap="square" lIns="0" tIns="0" rIns="0" bIns="0">
            <a:spAutoFit/>
          </a:bodyPr>
          <a:lstStyle/>
          <a:p>
            <a:pPr algn="ctr">
              <a:spcAft>
                <a:spcPts val="600"/>
              </a:spcAft>
            </a:pPr>
            <a:r>
              <a:rPr lang="en-US" sz="1400" b="1"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PRACTICE</a:t>
            </a:r>
          </a:p>
          <a:p>
            <a:pPr algn="ctr">
              <a:spcAft>
                <a:spcPts val="600"/>
              </a:spcAft>
            </a:pPr>
            <a:r>
              <a:rPr lang="en-US" sz="1200" dirty="0">
                <a:solidFill>
                  <a:schemeClr val="tx1">
                    <a:lumMod val="75000"/>
                    <a:lumOff val="25000"/>
                  </a:schemeClr>
                </a:solidFill>
                <a:latin typeface="Lora" pitchFamily="2" charset="0"/>
                <a:ea typeface="Cambria" panose="02040503050406030204" pitchFamily="18" charset="0"/>
                <a:cs typeface="Times New Roman" panose="02020603050405020304" pitchFamily="18" charset="0"/>
              </a:rPr>
              <a:t>Creating mobile app using kotlin</a:t>
            </a:r>
            <a:r>
              <a:rPr lang="en-US" sz="1200"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 </a:t>
            </a:r>
          </a:p>
          <a:p>
            <a:pPr algn="ctr">
              <a:spcAft>
                <a:spcPts val="600"/>
              </a:spcAft>
            </a:pPr>
            <a:r>
              <a:rPr lang="en-US" sz="1200"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http response</a:t>
            </a:r>
          </a:p>
        </p:txBody>
      </p:sp>
      <p:sp>
        <p:nvSpPr>
          <p:cNvPr id="18" name="Rectangle 17">
            <a:extLst>
              <a:ext uri="{FF2B5EF4-FFF2-40B4-BE49-F238E27FC236}">
                <a16:creationId xmlns:a16="http://schemas.microsoft.com/office/drawing/2014/main" id="{A1C0ED68-6343-AA1F-B62E-784F514FAEE6}"/>
              </a:ext>
            </a:extLst>
          </p:cNvPr>
          <p:cNvSpPr/>
          <p:nvPr/>
        </p:nvSpPr>
        <p:spPr>
          <a:xfrm>
            <a:off x="2613711" y="4511144"/>
            <a:ext cx="1851693" cy="661720"/>
          </a:xfrm>
          <a:prstGeom prst="rect">
            <a:avLst/>
          </a:prstGeom>
          <a:effectLst/>
        </p:spPr>
        <p:txBody>
          <a:bodyPr wrap="square" lIns="0" tIns="0" rIns="0" bIns="0">
            <a:spAutoFit/>
          </a:bodyPr>
          <a:lstStyle/>
          <a:p>
            <a:pPr algn="ctr">
              <a:spcAft>
                <a:spcPts val="600"/>
              </a:spcAft>
            </a:pPr>
            <a:r>
              <a:rPr lang="en-US" sz="1400" b="1"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SERVER SIDE</a:t>
            </a:r>
          </a:p>
          <a:p>
            <a:pPr algn="ctr">
              <a:spcAft>
                <a:spcPts val="600"/>
              </a:spcAft>
            </a:pPr>
            <a:r>
              <a:rPr lang="en-US" sz="1200"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building a server using docker</a:t>
            </a:r>
          </a:p>
        </p:txBody>
      </p:sp>
      <p:sp>
        <p:nvSpPr>
          <p:cNvPr id="21" name="Freeform 14">
            <a:extLst>
              <a:ext uri="{FF2B5EF4-FFF2-40B4-BE49-F238E27FC236}">
                <a16:creationId xmlns:a16="http://schemas.microsoft.com/office/drawing/2014/main" id="{AD4EC1B4-72C7-C846-22DC-D71AE0D28ED7}"/>
              </a:ext>
            </a:extLst>
          </p:cNvPr>
          <p:cNvSpPr/>
          <p:nvPr/>
        </p:nvSpPr>
        <p:spPr>
          <a:xfrm>
            <a:off x="4409691" y="4485885"/>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23" name="Freeform 14">
            <a:extLst>
              <a:ext uri="{FF2B5EF4-FFF2-40B4-BE49-F238E27FC236}">
                <a16:creationId xmlns:a16="http://schemas.microsoft.com/office/drawing/2014/main" id="{50A7DCAA-0E1D-080B-2500-1575CCAA27B7}"/>
              </a:ext>
            </a:extLst>
          </p:cNvPr>
          <p:cNvSpPr/>
          <p:nvPr/>
        </p:nvSpPr>
        <p:spPr>
          <a:xfrm>
            <a:off x="7433855" y="3386613"/>
            <a:ext cx="833452"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26" name="Rectangle 25">
            <a:extLst>
              <a:ext uri="{FF2B5EF4-FFF2-40B4-BE49-F238E27FC236}">
                <a16:creationId xmlns:a16="http://schemas.microsoft.com/office/drawing/2014/main" id="{A996695A-A8CD-4132-65BB-6E75C8C9C33F}"/>
              </a:ext>
            </a:extLst>
          </p:cNvPr>
          <p:cNvSpPr/>
          <p:nvPr/>
        </p:nvSpPr>
        <p:spPr>
          <a:xfrm>
            <a:off x="8340600" y="3438323"/>
            <a:ext cx="2148840" cy="661720"/>
          </a:xfrm>
          <a:prstGeom prst="rect">
            <a:avLst/>
          </a:prstGeom>
          <a:effectLst/>
        </p:spPr>
        <p:txBody>
          <a:bodyPr wrap="square" lIns="0" tIns="0" rIns="0" bIns="0">
            <a:spAutoFit/>
          </a:bodyPr>
          <a:lstStyle/>
          <a:p>
            <a:pPr algn="ctr">
              <a:spcAft>
                <a:spcPts val="600"/>
              </a:spcAft>
            </a:pPr>
            <a:r>
              <a:rPr lang="en-US" sz="1400" b="1"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RETRIEVING DATA</a:t>
            </a:r>
          </a:p>
          <a:p>
            <a:pPr algn="ctr">
              <a:spcAft>
                <a:spcPts val="600"/>
              </a:spcAft>
            </a:pPr>
            <a:r>
              <a:rPr lang="en-US" sz="1200"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retrieving data and sending it to the server</a:t>
            </a:r>
          </a:p>
        </p:txBody>
      </p:sp>
      <p:sp>
        <p:nvSpPr>
          <p:cNvPr id="27" name="Freeform 14">
            <a:extLst>
              <a:ext uri="{FF2B5EF4-FFF2-40B4-BE49-F238E27FC236}">
                <a16:creationId xmlns:a16="http://schemas.microsoft.com/office/drawing/2014/main" id="{B457C52F-F87D-8892-D43C-D33F289EAD4D}"/>
              </a:ext>
            </a:extLst>
          </p:cNvPr>
          <p:cNvSpPr/>
          <p:nvPr/>
        </p:nvSpPr>
        <p:spPr>
          <a:xfrm>
            <a:off x="4886135" y="2717843"/>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28" name="TextBox 27">
            <a:extLst>
              <a:ext uri="{FF2B5EF4-FFF2-40B4-BE49-F238E27FC236}">
                <a16:creationId xmlns:a16="http://schemas.microsoft.com/office/drawing/2014/main" id="{4BBB2F5F-89FD-D0C0-2DA5-822E22D0BE08}"/>
              </a:ext>
            </a:extLst>
          </p:cNvPr>
          <p:cNvSpPr txBox="1"/>
          <p:nvPr/>
        </p:nvSpPr>
        <p:spPr>
          <a:xfrm>
            <a:off x="4894411" y="2932798"/>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4</a:t>
            </a:r>
          </a:p>
        </p:txBody>
      </p:sp>
      <p:sp>
        <p:nvSpPr>
          <p:cNvPr id="29" name="Rectangle 28">
            <a:extLst>
              <a:ext uri="{FF2B5EF4-FFF2-40B4-BE49-F238E27FC236}">
                <a16:creationId xmlns:a16="http://schemas.microsoft.com/office/drawing/2014/main" id="{E6443A79-A4E2-9367-DE73-587E30D903F6}"/>
              </a:ext>
            </a:extLst>
          </p:cNvPr>
          <p:cNvSpPr/>
          <p:nvPr/>
        </p:nvSpPr>
        <p:spPr>
          <a:xfrm>
            <a:off x="5552434" y="2717843"/>
            <a:ext cx="2148840" cy="661720"/>
          </a:xfrm>
          <a:prstGeom prst="rect">
            <a:avLst/>
          </a:prstGeom>
          <a:effectLst/>
        </p:spPr>
        <p:txBody>
          <a:bodyPr wrap="square" lIns="0" tIns="0" rIns="0" bIns="0">
            <a:spAutoFit/>
          </a:bodyPr>
          <a:lstStyle/>
          <a:p>
            <a:pPr algn="ctr">
              <a:spcAft>
                <a:spcPts val="600"/>
              </a:spcAft>
            </a:pPr>
            <a:r>
              <a:rPr lang="en-US" sz="1400" b="1" dirty="0">
                <a:solidFill>
                  <a:schemeClr val="tx1">
                    <a:lumMod val="75000"/>
                    <a:lumOff val="25000"/>
                  </a:schemeClr>
                </a:solidFill>
                <a:latin typeface="Lora" pitchFamily="2" charset="0"/>
                <a:ea typeface="Cambria" panose="02040503050406030204" pitchFamily="18" charset="0"/>
                <a:cs typeface="Times New Roman" panose="02020603050405020304" pitchFamily="18" charset="0"/>
              </a:rPr>
              <a:t>DATA EXCHANGE</a:t>
            </a:r>
            <a:endParaRPr lang="en-US" sz="1400" b="1"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endParaRPr>
          </a:p>
          <a:p>
            <a:pPr algn="ctr">
              <a:spcAft>
                <a:spcPts val="600"/>
              </a:spcAft>
            </a:pPr>
            <a:r>
              <a:rPr lang="en-US" sz="1200"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get/post request to the server.</a:t>
            </a:r>
          </a:p>
        </p:txBody>
      </p:sp>
      <p:sp>
        <p:nvSpPr>
          <p:cNvPr id="33" name="TextBox 32">
            <a:extLst>
              <a:ext uri="{FF2B5EF4-FFF2-40B4-BE49-F238E27FC236}">
                <a16:creationId xmlns:a16="http://schemas.microsoft.com/office/drawing/2014/main" id="{B51DCB05-04A5-CC87-507A-AD31165A3FB5}"/>
              </a:ext>
            </a:extLst>
          </p:cNvPr>
          <p:cNvSpPr txBox="1"/>
          <p:nvPr/>
        </p:nvSpPr>
        <p:spPr>
          <a:xfrm>
            <a:off x="1351663" y="1290711"/>
            <a:ext cx="1954241" cy="569387"/>
          </a:xfrm>
          <a:prstGeom prst="rect">
            <a:avLst/>
          </a:prstGeom>
          <a:noFill/>
        </p:spPr>
        <p:txBody>
          <a:bodyPr wrap="square">
            <a:spAutoFit/>
          </a:bodyPr>
          <a:lstStyle/>
          <a:p>
            <a:pPr algn="ctr">
              <a:spcAft>
                <a:spcPts val="600"/>
              </a:spcAft>
            </a:pPr>
            <a:r>
              <a:rPr lang="en-US" sz="1400" b="1"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TRAINING </a:t>
            </a:r>
          </a:p>
          <a:p>
            <a:pPr algn="ctr">
              <a:spcAft>
                <a:spcPts val="600"/>
              </a:spcAft>
            </a:pPr>
            <a:r>
              <a:rPr lang="en-US" sz="1200"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training the data locally</a:t>
            </a:r>
          </a:p>
        </p:txBody>
      </p:sp>
      <p:sp>
        <p:nvSpPr>
          <p:cNvPr id="36" name="Freeform 14">
            <a:extLst>
              <a:ext uri="{FF2B5EF4-FFF2-40B4-BE49-F238E27FC236}">
                <a16:creationId xmlns:a16="http://schemas.microsoft.com/office/drawing/2014/main" id="{0FD4C8C4-5B27-E210-7CC1-E9CEDB6750AB}"/>
              </a:ext>
            </a:extLst>
          </p:cNvPr>
          <p:cNvSpPr/>
          <p:nvPr/>
        </p:nvSpPr>
        <p:spPr>
          <a:xfrm>
            <a:off x="3278601" y="1285534"/>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sp>
        <p:nvSpPr>
          <p:cNvPr id="37" name="TextBox 36">
            <a:extLst>
              <a:ext uri="{FF2B5EF4-FFF2-40B4-BE49-F238E27FC236}">
                <a16:creationId xmlns:a16="http://schemas.microsoft.com/office/drawing/2014/main" id="{F06A3773-6E15-D13C-08A6-4D7B623DE46D}"/>
              </a:ext>
            </a:extLst>
          </p:cNvPr>
          <p:cNvSpPr txBox="1"/>
          <p:nvPr/>
        </p:nvSpPr>
        <p:spPr>
          <a:xfrm>
            <a:off x="3300528" y="1480245"/>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5</a:t>
            </a:r>
          </a:p>
        </p:txBody>
      </p:sp>
      <p:sp>
        <p:nvSpPr>
          <p:cNvPr id="38" name="Rectangle 37">
            <a:extLst>
              <a:ext uri="{FF2B5EF4-FFF2-40B4-BE49-F238E27FC236}">
                <a16:creationId xmlns:a16="http://schemas.microsoft.com/office/drawing/2014/main" id="{702BD7E1-35DC-8723-2603-9AB5E57CEE47}"/>
              </a:ext>
            </a:extLst>
          </p:cNvPr>
          <p:cNvSpPr/>
          <p:nvPr/>
        </p:nvSpPr>
        <p:spPr>
          <a:xfrm>
            <a:off x="5252426" y="401690"/>
            <a:ext cx="2148840" cy="661720"/>
          </a:xfrm>
          <a:prstGeom prst="rect">
            <a:avLst/>
          </a:prstGeom>
          <a:effectLst/>
        </p:spPr>
        <p:txBody>
          <a:bodyPr wrap="square" lIns="0" tIns="0" rIns="0" bIns="0">
            <a:spAutoFit/>
          </a:bodyPr>
          <a:lstStyle/>
          <a:p>
            <a:pPr algn="ctr">
              <a:spcAft>
                <a:spcPts val="600"/>
              </a:spcAft>
            </a:pPr>
            <a:r>
              <a:rPr lang="en-US" sz="1400" b="1" dirty="0">
                <a:solidFill>
                  <a:schemeClr val="tx1">
                    <a:lumMod val="75000"/>
                    <a:lumOff val="25000"/>
                  </a:schemeClr>
                </a:solidFill>
                <a:latin typeface="Lora" pitchFamily="2" charset="0"/>
                <a:ea typeface="Cambria" panose="02040503050406030204" pitchFamily="18" charset="0"/>
                <a:cs typeface="Times New Roman" panose="02020603050405020304" pitchFamily="18" charset="0"/>
              </a:rPr>
              <a:t>MODEL EXCHANGE</a:t>
            </a:r>
            <a:endParaRPr lang="en-US" sz="1400" b="1"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endParaRPr>
          </a:p>
          <a:p>
            <a:pPr algn="ctr">
              <a:spcAft>
                <a:spcPts val="600"/>
              </a:spcAft>
            </a:pPr>
            <a:r>
              <a:rPr lang="en-US" sz="1200" dirty="0">
                <a:solidFill>
                  <a:schemeClr val="tx1">
                    <a:lumMod val="75000"/>
                    <a:lumOff val="25000"/>
                  </a:schemeClr>
                </a:solidFill>
                <a:effectLst/>
                <a:latin typeface="Lora" pitchFamily="2" charset="0"/>
                <a:ea typeface="Cambria" panose="02040503050406030204" pitchFamily="18" charset="0"/>
                <a:cs typeface="Times New Roman" panose="02020603050405020304" pitchFamily="18" charset="0"/>
              </a:rPr>
              <a:t>sending and receiving the model to the server</a:t>
            </a:r>
          </a:p>
        </p:txBody>
      </p:sp>
      <p:sp>
        <p:nvSpPr>
          <p:cNvPr id="39" name="TextBox 38">
            <a:extLst>
              <a:ext uri="{FF2B5EF4-FFF2-40B4-BE49-F238E27FC236}">
                <a16:creationId xmlns:a16="http://schemas.microsoft.com/office/drawing/2014/main" id="{CBCC883A-FD65-76A9-004C-B173A50DBC13}"/>
              </a:ext>
            </a:extLst>
          </p:cNvPr>
          <p:cNvSpPr txBox="1"/>
          <p:nvPr/>
        </p:nvSpPr>
        <p:spPr>
          <a:xfrm>
            <a:off x="5942416" y="1328522"/>
            <a:ext cx="768859" cy="338554"/>
          </a:xfrm>
          <a:prstGeom prst="rect">
            <a:avLst/>
          </a:prstGeom>
          <a:noFill/>
        </p:spPr>
        <p:txBody>
          <a:bodyPr wrap="square" rtlCol="0">
            <a:spAutoFit/>
          </a:bodyPr>
          <a:lstStyle/>
          <a:p>
            <a:pPr algn="ctr" defTabSz="685800">
              <a:defRPr/>
            </a:pPr>
            <a:r>
              <a:rPr lang="en-US" sz="1600" b="1" kern="0" dirty="0">
                <a:solidFill>
                  <a:schemeClr val="tx1">
                    <a:lumMod val="75000"/>
                    <a:lumOff val="25000"/>
                  </a:schemeClr>
                </a:solidFill>
                <a:latin typeface="Lora" pitchFamily="2" charset="0"/>
                <a:ea typeface="Cambria" panose="02040503050406030204" pitchFamily="18" charset="0"/>
                <a:cs typeface="Arial" panose="020B0604020202020204" pitchFamily="34" charset="0"/>
              </a:rPr>
              <a:t>6</a:t>
            </a:r>
          </a:p>
        </p:txBody>
      </p:sp>
      <p:sp>
        <p:nvSpPr>
          <p:cNvPr id="43" name="Freeform 14">
            <a:extLst>
              <a:ext uri="{FF2B5EF4-FFF2-40B4-BE49-F238E27FC236}">
                <a16:creationId xmlns:a16="http://schemas.microsoft.com/office/drawing/2014/main" id="{37CCD53A-8716-7B8D-0F5C-B3BF47BB097E}"/>
              </a:ext>
            </a:extLst>
          </p:cNvPr>
          <p:cNvSpPr/>
          <p:nvPr/>
        </p:nvSpPr>
        <p:spPr>
          <a:xfrm>
            <a:off x="9021172" y="1080386"/>
            <a:ext cx="785409" cy="1173380"/>
          </a:xfrm>
          <a:custGeom>
            <a:avLst/>
            <a:gdLst>
              <a:gd name="connsiteX0" fmla="*/ 1527824 w 1687123"/>
              <a:gd name="connsiteY0" fmla="*/ 0 h 2568548"/>
              <a:gd name="connsiteX1" fmla="*/ 1687043 w 1687123"/>
              <a:gd name="connsiteY1" fmla="*/ 148515 h 2568548"/>
              <a:gd name="connsiteX2" fmla="*/ 1687043 w 1687123"/>
              <a:gd name="connsiteY2" fmla="*/ 1317495 h 2568548"/>
              <a:gd name="connsiteX3" fmla="*/ 1075308 w 1687123"/>
              <a:gd name="connsiteY3" fmla="*/ 1614978 h 2568548"/>
              <a:gd name="connsiteX4" fmla="*/ 853241 w 1687123"/>
              <a:gd name="connsiteY4" fmla="*/ 2568548 h 2568548"/>
              <a:gd name="connsiteX5" fmla="*/ 631173 w 1687123"/>
              <a:gd name="connsiteY5" fmla="*/ 1627547 h 2568548"/>
              <a:gd name="connsiteX6" fmla="*/ 810 w 1687123"/>
              <a:gd name="connsiteY6" fmla="*/ 1294225 h 2568548"/>
              <a:gd name="connsiteX7" fmla="*/ 358 w 1687123"/>
              <a:gd name="connsiteY7" fmla="*/ 148514 h 2568548"/>
              <a:gd name="connsiteX8" fmla="*/ 136758 w 1687123"/>
              <a:gd name="connsiteY8" fmla="*/ 1868 h 2568548"/>
              <a:gd name="connsiteX9" fmla="*/ 1527824 w 1687123"/>
              <a:gd name="connsiteY9" fmla="*/ 0 h 2568548"/>
              <a:gd name="connsiteX10" fmla="*/ 350896 w 1687123"/>
              <a:gd name="connsiteY10" fmla="*/ 213271 h 2568548"/>
              <a:gd name="connsiteX11" fmla="*/ 215576 w 1687123"/>
              <a:gd name="connsiteY11" fmla="*/ 348589 h 2568548"/>
              <a:gd name="connsiteX12" fmla="*/ 215576 w 1687123"/>
              <a:gd name="connsiteY12" fmla="*/ 1152775 h 2568548"/>
              <a:gd name="connsiteX13" fmla="*/ 1473028 w 1687123"/>
              <a:gd name="connsiteY13" fmla="*/ 1178884 h 2568548"/>
              <a:gd name="connsiteX14" fmla="*/ 1467084 w 1687123"/>
              <a:gd name="connsiteY14" fmla="*/ 348589 h 2568548"/>
              <a:gd name="connsiteX15" fmla="*/ 1331764 w 1687123"/>
              <a:gd name="connsiteY15" fmla="*/ 213271 h 2568548"/>
              <a:gd name="connsiteX16" fmla="*/ 350896 w 1687123"/>
              <a:gd name="connsiteY16" fmla="*/ 213271 h 256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7123" h="2568548">
                <a:moveTo>
                  <a:pt x="1527824" y="0"/>
                </a:moveTo>
                <a:cubicBezTo>
                  <a:pt x="1673076" y="0"/>
                  <a:pt x="1688439" y="85666"/>
                  <a:pt x="1687043" y="148515"/>
                </a:cubicBezTo>
                <a:lnTo>
                  <a:pt x="1687043" y="1317495"/>
                </a:lnTo>
                <a:cubicBezTo>
                  <a:pt x="1687043" y="1602983"/>
                  <a:pt x="1200145" y="1467264"/>
                  <a:pt x="1075308" y="1614978"/>
                </a:cubicBezTo>
                <a:cubicBezTo>
                  <a:pt x="969820" y="1737922"/>
                  <a:pt x="920979" y="2101950"/>
                  <a:pt x="853241" y="2568548"/>
                </a:cubicBezTo>
                <a:cubicBezTo>
                  <a:pt x="790802" y="2173876"/>
                  <a:pt x="828185" y="1877135"/>
                  <a:pt x="631173" y="1627547"/>
                </a:cubicBezTo>
                <a:cubicBezTo>
                  <a:pt x="495985" y="1466934"/>
                  <a:pt x="2432" y="1624514"/>
                  <a:pt x="810" y="1294225"/>
                </a:cubicBezTo>
                <a:cubicBezTo>
                  <a:pt x="2207" y="889201"/>
                  <a:pt x="-1038" y="553538"/>
                  <a:pt x="358" y="148514"/>
                </a:cubicBezTo>
                <a:cubicBezTo>
                  <a:pt x="-2435" y="61923"/>
                  <a:pt x="43182" y="4662"/>
                  <a:pt x="136758" y="1868"/>
                </a:cubicBezTo>
                <a:lnTo>
                  <a:pt x="1527824" y="0"/>
                </a:lnTo>
                <a:close/>
                <a:moveTo>
                  <a:pt x="350896" y="213271"/>
                </a:moveTo>
                <a:cubicBezTo>
                  <a:pt x="192337" y="215834"/>
                  <a:pt x="214594" y="310574"/>
                  <a:pt x="215576" y="348589"/>
                </a:cubicBezTo>
                <a:lnTo>
                  <a:pt x="215576" y="1152775"/>
                </a:lnTo>
                <a:cubicBezTo>
                  <a:pt x="305205" y="1498358"/>
                  <a:pt x="1416707" y="1462431"/>
                  <a:pt x="1473028" y="1178884"/>
                </a:cubicBezTo>
                <a:cubicBezTo>
                  <a:pt x="1474210" y="923821"/>
                  <a:pt x="1465902" y="603652"/>
                  <a:pt x="1467084" y="348589"/>
                </a:cubicBezTo>
                <a:cubicBezTo>
                  <a:pt x="1468067" y="289302"/>
                  <a:pt x="1465505" y="219379"/>
                  <a:pt x="1331764" y="213271"/>
                </a:cubicBezTo>
                <a:lnTo>
                  <a:pt x="350896" y="213271"/>
                </a:lnTo>
                <a:close/>
              </a:path>
            </a:pathLst>
          </a:custGeom>
          <a:solidFill>
            <a:srgbClr val="FFC000"/>
          </a:solidFill>
          <a:ln w="12700" cap="flat" cmpd="sng" algn="ctr">
            <a:noFill/>
            <a:prstDash val="solid"/>
            <a:miter lim="800000"/>
          </a:ln>
          <a:effectLst/>
        </p:spPr>
        <p:txBody>
          <a:bodyPr rtlCol="0" anchor="ctr"/>
          <a:lstStyle/>
          <a:p>
            <a:pPr algn="ctr" defTabSz="685800">
              <a:defRPr/>
            </a:pPr>
            <a:endParaRPr lang="en-US" sz="1200" kern="0">
              <a:solidFill>
                <a:schemeClr val="tx1">
                  <a:lumMod val="75000"/>
                  <a:lumOff val="25000"/>
                </a:schemeClr>
              </a:solidFill>
              <a:latin typeface="Lora" pitchFamily="2" charset="0"/>
              <a:ea typeface="Cambria" panose="02040503050406030204" pitchFamily="18" charset="0"/>
              <a:cs typeface="Arial" panose="020B0604020202020204" pitchFamily="34" charset="0"/>
            </a:endParaRPr>
          </a:p>
        </p:txBody>
      </p:sp>
      <p:pic>
        <p:nvPicPr>
          <p:cNvPr id="20" name="Picture 19">
            <a:extLst>
              <a:ext uri="{FF2B5EF4-FFF2-40B4-BE49-F238E27FC236}">
                <a16:creationId xmlns:a16="http://schemas.microsoft.com/office/drawing/2014/main" id="{43578842-BDB2-B492-52FA-A4C24B4C7152}"/>
              </a:ext>
            </a:extLst>
          </p:cNvPr>
          <p:cNvPicPr>
            <a:picLocks noChangeAspect="1"/>
          </p:cNvPicPr>
          <p:nvPr/>
        </p:nvPicPr>
        <p:blipFill>
          <a:blip r:embed="rId3"/>
          <a:stretch>
            <a:fillRect/>
          </a:stretch>
        </p:blipFill>
        <p:spPr>
          <a:xfrm>
            <a:off x="1407710" y="5635995"/>
            <a:ext cx="498428" cy="989527"/>
          </a:xfrm>
          <a:prstGeom prst="rect">
            <a:avLst/>
          </a:prstGeom>
        </p:spPr>
      </p:pic>
      <p:pic>
        <p:nvPicPr>
          <p:cNvPr id="24" name="Picture 23">
            <a:extLst>
              <a:ext uri="{FF2B5EF4-FFF2-40B4-BE49-F238E27FC236}">
                <a16:creationId xmlns:a16="http://schemas.microsoft.com/office/drawing/2014/main" id="{9D850294-1261-3542-EBC0-9B80B3A1FC87}"/>
              </a:ext>
            </a:extLst>
          </p:cNvPr>
          <p:cNvPicPr>
            <a:picLocks noChangeAspect="1"/>
          </p:cNvPicPr>
          <p:nvPr/>
        </p:nvPicPr>
        <p:blipFill>
          <a:blip r:embed="rId4"/>
          <a:stretch>
            <a:fillRect/>
          </a:stretch>
        </p:blipFill>
        <p:spPr>
          <a:xfrm>
            <a:off x="5360925" y="5029271"/>
            <a:ext cx="785409" cy="896773"/>
          </a:xfrm>
          <a:prstGeom prst="rect">
            <a:avLst/>
          </a:prstGeom>
        </p:spPr>
      </p:pic>
      <p:pic>
        <p:nvPicPr>
          <p:cNvPr id="25" name="Picture 24">
            <a:extLst>
              <a:ext uri="{FF2B5EF4-FFF2-40B4-BE49-F238E27FC236}">
                <a16:creationId xmlns:a16="http://schemas.microsoft.com/office/drawing/2014/main" id="{21030568-6BD0-561B-2681-35F09DDB79A6}"/>
              </a:ext>
            </a:extLst>
          </p:cNvPr>
          <p:cNvPicPr>
            <a:picLocks noChangeAspect="1"/>
          </p:cNvPicPr>
          <p:nvPr/>
        </p:nvPicPr>
        <p:blipFill>
          <a:blip r:embed="rId3"/>
          <a:stretch>
            <a:fillRect/>
          </a:stretch>
        </p:blipFill>
        <p:spPr>
          <a:xfrm>
            <a:off x="10527638" y="3337735"/>
            <a:ext cx="498428" cy="989527"/>
          </a:xfrm>
          <a:prstGeom prst="rect">
            <a:avLst/>
          </a:prstGeom>
        </p:spPr>
      </p:pic>
      <p:pic>
        <p:nvPicPr>
          <p:cNvPr id="30" name="Picture 29">
            <a:extLst>
              <a:ext uri="{FF2B5EF4-FFF2-40B4-BE49-F238E27FC236}">
                <a16:creationId xmlns:a16="http://schemas.microsoft.com/office/drawing/2014/main" id="{7FA49E31-4400-E019-8C12-7940BDC33B3A}"/>
              </a:ext>
            </a:extLst>
          </p:cNvPr>
          <p:cNvPicPr>
            <a:picLocks noChangeAspect="1"/>
          </p:cNvPicPr>
          <p:nvPr/>
        </p:nvPicPr>
        <p:blipFill>
          <a:blip r:embed="rId3"/>
          <a:stretch>
            <a:fillRect/>
          </a:stretch>
        </p:blipFill>
        <p:spPr>
          <a:xfrm>
            <a:off x="957722" y="1249986"/>
            <a:ext cx="498428" cy="989527"/>
          </a:xfrm>
          <a:prstGeom prst="rect">
            <a:avLst/>
          </a:prstGeom>
        </p:spPr>
      </p:pic>
      <p:pic>
        <p:nvPicPr>
          <p:cNvPr id="31" name="Picture 30">
            <a:extLst>
              <a:ext uri="{FF2B5EF4-FFF2-40B4-BE49-F238E27FC236}">
                <a16:creationId xmlns:a16="http://schemas.microsoft.com/office/drawing/2014/main" id="{C61EC7A7-79CC-95B0-AE9E-8434665C6CB5}"/>
              </a:ext>
            </a:extLst>
          </p:cNvPr>
          <p:cNvPicPr>
            <a:picLocks noChangeAspect="1"/>
          </p:cNvPicPr>
          <p:nvPr/>
        </p:nvPicPr>
        <p:blipFill>
          <a:blip r:embed="rId4"/>
          <a:stretch>
            <a:fillRect/>
          </a:stretch>
        </p:blipFill>
        <p:spPr>
          <a:xfrm>
            <a:off x="10037185" y="1543455"/>
            <a:ext cx="785409" cy="896773"/>
          </a:xfrm>
          <a:prstGeom prst="rect">
            <a:avLst/>
          </a:prstGeom>
        </p:spPr>
      </p:pic>
      <p:pic>
        <p:nvPicPr>
          <p:cNvPr id="34" name="Picture 33">
            <a:extLst>
              <a:ext uri="{FF2B5EF4-FFF2-40B4-BE49-F238E27FC236}">
                <a16:creationId xmlns:a16="http://schemas.microsoft.com/office/drawing/2014/main" id="{F1950B51-3D9C-AFD3-C0B7-359072A8121F}"/>
              </a:ext>
            </a:extLst>
          </p:cNvPr>
          <p:cNvPicPr>
            <a:picLocks noChangeAspect="1"/>
          </p:cNvPicPr>
          <p:nvPr/>
        </p:nvPicPr>
        <p:blipFill>
          <a:blip r:embed="rId5"/>
          <a:stretch>
            <a:fillRect/>
          </a:stretch>
        </p:blipFill>
        <p:spPr>
          <a:xfrm>
            <a:off x="2887158" y="2717843"/>
            <a:ext cx="1928205" cy="1091049"/>
          </a:xfrm>
          <a:prstGeom prst="rect">
            <a:avLst/>
          </a:prstGeom>
        </p:spPr>
      </p:pic>
      <p:pic>
        <p:nvPicPr>
          <p:cNvPr id="40" name="Picture 39">
            <a:extLst>
              <a:ext uri="{FF2B5EF4-FFF2-40B4-BE49-F238E27FC236}">
                <a16:creationId xmlns:a16="http://schemas.microsoft.com/office/drawing/2014/main" id="{608F313A-BB52-1F5D-B06B-03A0867986BB}"/>
              </a:ext>
            </a:extLst>
          </p:cNvPr>
          <p:cNvPicPr>
            <a:picLocks noChangeAspect="1"/>
          </p:cNvPicPr>
          <p:nvPr/>
        </p:nvPicPr>
        <p:blipFill>
          <a:blip r:embed="rId5"/>
          <a:stretch>
            <a:fillRect/>
          </a:stretch>
        </p:blipFill>
        <p:spPr>
          <a:xfrm>
            <a:off x="6775329" y="1065513"/>
            <a:ext cx="1851889" cy="1047866"/>
          </a:xfrm>
          <a:prstGeom prst="rect">
            <a:avLst/>
          </a:prstGeom>
        </p:spPr>
      </p:pic>
    </p:spTree>
    <p:extLst>
      <p:ext uri="{BB962C8B-B14F-4D97-AF65-F5344CB8AC3E}">
        <p14:creationId xmlns:p14="http://schemas.microsoft.com/office/powerpoint/2010/main" val="71031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animBg="1"/>
      <p:bldP spid="10" grpId="0"/>
      <p:bldP spid="42" grpId="0"/>
      <p:bldP spid="11" grpId="0"/>
      <p:bldP spid="13" grpId="0" animBg="1"/>
      <p:bldP spid="16" grpId="0"/>
      <p:bldP spid="18" grpId="0"/>
      <p:bldP spid="21" grpId="0" animBg="1"/>
      <p:bldP spid="23" grpId="0" animBg="1"/>
      <p:bldP spid="26" grpId="0"/>
      <p:bldP spid="27" grpId="0" animBg="1"/>
      <p:bldP spid="28" grpId="0"/>
      <p:bldP spid="29" grpId="0"/>
      <p:bldP spid="33" grpId="0"/>
      <p:bldP spid="36" grpId="0" animBg="1"/>
      <p:bldP spid="37" grpId="0"/>
      <p:bldP spid="38" grpId="0"/>
      <p:bldP spid="39" grpId="0"/>
      <p:bldP spid="43" grpId="0" animBg="1"/>
    </p:bldLst>
  </p:timing>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6c818a6-e1a0-4a6e-a969-20d857c5dc62}" enabled="1" method="Standard" siteId="{90c7a20a-f34b-40bf-bc48-b9253b6f5d20}" contentBits="2" removed="0"/>
</clbl:labelList>
</file>

<file path=docProps/app.xml><?xml version="1.0" encoding="utf-8"?>
<Properties xmlns="http://schemas.openxmlformats.org/officeDocument/2006/extended-properties" xmlns:vt="http://schemas.openxmlformats.org/officeDocument/2006/docPropsVTypes">
  <Template>TM03090434[[fn=Wood Type]]</Template>
  <TotalTime>8944</TotalTime>
  <Words>226</Words>
  <Application>Microsoft Office PowerPoint</Application>
  <PresentationFormat>Widescreen</PresentationFormat>
  <Paragraphs>73</Paragraphs>
  <Slides>24</Slides>
  <Notes>0</Notes>
  <HiddenSlides>2</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 Nova</vt:lpstr>
      <vt:lpstr>Calibri</vt:lpstr>
      <vt:lpstr>Helvetica 75 Bold</vt:lpstr>
      <vt:lpstr>HelvNowOrange</vt:lpstr>
      <vt:lpstr>Lora</vt:lpstr>
      <vt:lpstr>Rockwell</vt:lpstr>
      <vt:lpstr>Rockwell Condensed</vt:lpstr>
      <vt:lpstr>Wingdings</vt:lpstr>
      <vt:lpstr>Wood Type</vt:lpstr>
      <vt:lpstr>FEDERATED LEARNING IN MOBILE WORLD</vt:lpstr>
      <vt:lpstr>INTRODUCTION</vt:lpstr>
      <vt:lpstr>PowerPoint Presentation</vt:lpstr>
      <vt:lpstr>CENTRALIZED MACHINE LEARNING    </vt:lpstr>
      <vt:lpstr>MACHINE LEARNING IN SMARTPHONE   </vt:lpstr>
      <vt:lpstr>WHAT IS FEDERATED LEARNING?</vt:lpstr>
      <vt:lpstr>PowerPoint Presentation</vt:lpstr>
      <vt:lpstr>My journey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OVERVIEW</vt:lpstr>
      <vt:lpstr>PowerPoint Presentation</vt:lpstr>
      <vt:lpstr>DEMO</vt:lpstr>
      <vt:lpstr>PowerPoint Presentation</vt:lpstr>
      <vt:lpstr>THANK YOU</vt:lpstr>
      <vt:lpstr>TENSORFLOW LITE IN ANDROID STUDIO</vt:lpstr>
      <vt:lpstr>CHAQUOPY IN ANDROID STUDIO</vt:lpstr>
    </vt:vector>
  </TitlesOfParts>
  <Company>Orange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FEDERATED LEARNING IN MOBILE APPLICATIONS</dc:title>
  <dc:creator>GANESAN Venithraa INNOV/IT-S</dc:creator>
  <cp:lastModifiedBy>GANESAN Venithraa INNOV/IT-S</cp:lastModifiedBy>
  <cp:revision>8</cp:revision>
  <dcterms:created xsi:type="dcterms:W3CDTF">2023-04-26T12:21:58Z</dcterms:created>
  <dcterms:modified xsi:type="dcterms:W3CDTF">2023-09-21T13:46:26Z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Orange Restricted</vt:lpwstr>
  </property>
</Properties>
</file>